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84" r:id="rId7"/>
    <p:sldId id="28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2A9FECC4-AF00-4960-A856-DD24D9C12A05}"/>
    <pc:docChg chg="modSld">
      <pc:chgData name="Natasha Robertson" userId="40240c759480c2fe" providerId="LiveId" clId="{2A9FECC4-AF00-4960-A856-DD24D9C12A05}" dt="2018-11-26T22:17:23.511" v="1" actId="20577"/>
      <pc:docMkLst>
        <pc:docMk/>
      </pc:docMkLst>
      <pc:sldChg chg="modSp">
        <pc:chgData name="Natasha Robertson" userId="40240c759480c2fe" providerId="LiveId" clId="{2A9FECC4-AF00-4960-A856-DD24D9C12A05}" dt="2018-11-26T22:17:23.511" v="1" actId="20577"/>
        <pc:sldMkLst>
          <pc:docMk/>
          <pc:sldMk cId="1281496076" sldId="261"/>
        </pc:sldMkLst>
        <pc:spChg chg="mod">
          <ac:chgData name="Natasha Robertson" userId="40240c759480c2fe" providerId="LiveId" clId="{2A9FECC4-AF00-4960-A856-DD24D9C12A05}" dt="2018-11-26T22:17:23.511" v="1" actId="20577"/>
          <ac:spMkLst>
            <pc:docMk/>
            <pc:sldMk cId="1281496076" sldId="261"/>
            <ac:spMk id="11" creationId="{FC7B5804-6EA9-4249-814C-1BCD1D082BD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16</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a:t>
            </a:r>
            <a:r>
              <a:rPr lang="en-GB" sz="2800"/>
              <a:t>in Years </a:t>
            </a:r>
            <a:r>
              <a:rPr lang="en-GB" sz="2800" dirty="0"/>
              <a:t>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16</a:t>
            </a:r>
          </a:p>
          <a:p>
            <a:r>
              <a:rPr lang="en-GB" sz="3900" b="1" dirty="0">
                <a:solidFill>
                  <a:schemeClr val="accent2"/>
                </a:solidFill>
                <a:latin typeface="+mn-lt"/>
              </a:rPr>
              <a:t>h</a:t>
            </a:r>
            <a:r>
              <a:rPr lang="en-GB" sz="3900" b="1" u="sng" dirty="0">
                <a:solidFill>
                  <a:schemeClr val="accent2"/>
                </a:solidFill>
                <a:latin typeface="+mn-lt"/>
              </a:rPr>
              <a:t>ea</a:t>
            </a:r>
            <a:r>
              <a:rPr lang="en-GB" sz="3900" b="1" dirty="0">
                <a:solidFill>
                  <a:schemeClr val="accent2"/>
                </a:solidFill>
                <a:latin typeface="+mn-lt"/>
              </a:rPr>
              <a:t>r the a</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314808"/>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great</a:t>
            </a:r>
          </a:p>
          <a:p>
            <a:pPr algn="l"/>
            <a:r>
              <a:rPr lang="en-GB" sz="4800" dirty="0"/>
              <a:t>break</a:t>
            </a:r>
          </a:p>
          <a:p>
            <a:pPr algn="l"/>
            <a:r>
              <a:rPr lang="en-GB" sz="4800" dirty="0"/>
              <a:t>steak</a:t>
            </a:r>
          </a:p>
        </p:txBody>
      </p:sp>
      <p:pic>
        <p:nvPicPr>
          <p:cNvPr id="34" name="Graphic 33" descr="Thumbs Up Sign">
            <a:extLst>
              <a:ext uri="{FF2B5EF4-FFF2-40B4-BE49-F238E27FC236}">
                <a16:creationId xmlns:a16="http://schemas.microsoft.com/office/drawing/2014/main" id="{38F53E2F-86A9-418A-A247-4D759C2862F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5882640" y="2209800"/>
            <a:ext cx="2448560" cy="2438400"/>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great</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great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large or impressive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That is 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great</a:t>
            </a:r>
            <a:r>
              <a:rPr lang="en-GB" altLang="en-US" sz="3500" dirty="0">
                <a:latin typeface="Calibri" panose="020F0502020204030204" pitchFamily="34" charset="0"/>
                <a:ea typeface="Calibri" panose="020F0502020204030204" pitchFamily="34" charset="0"/>
                <a:cs typeface="Times New Roman" panose="02020603050405020304" pitchFamily="18" charset="0"/>
              </a:rPr>
              <a:t> idea!</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u="sng" dirty="0">
                <a:latin typeface="Calibri" panose="020F0502020204030204" pitchFamily="34" charset="0"/>
                <a:ea typeface="Calibri" panose="020F0502020204030204" pitchFamily="34" charset="0"/>
                <a:cs typeface="Times New Roman" panose="02020603050405020304" pitchFamily="18" charset="0"/>
              </a:rPr>
              <a:t>eat</a:t>
            </a:r>
            <a:r>
              <a:rPr lang="en-GB" altLang="en-US" sz="3500" dirty="0">
                <a:latin typeface="Calibri" panose="020F0502020204030204" pitchFamily="34" charset="0"/>
                <a:ea typeface="Calibri" panose="020F0502020204030204" pitchFamily="34" charset="0"/>
                <a:cs typeface="Times New Roman" panose="02020603050405020304" pitchFamily="18" charset="0"/>
              </a:rPr>
              <a:t> something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gr</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eat</a:t>
            </a:r>
            <a:endPar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descr="See the source image">
            <a:extLst>
              <a:ext uri="{FF2B5EF4-FFF2-40B4-BE49-F238E27FC236}">
                <a16:creationId xmlns:a16="http://schemas.microsoft.com/office/drawing/2014/main" id="{6C57FB20-BA1C-4FF8-B369-97B19223D116}"/>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19260" y="2707630"/>
            <a:ext cx="1714500" cy="1823730"/>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break</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break</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split, damage or rest</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Did you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break </a:t>
            </a:r>
            <a:r>
              <a:rPr lang="en-GB" altLang="en-US" sz="3500" dirty="0">
                <a:latin typeface="Calibri" panose="020F0502020204030204" pitchFamily="34" charset="0"/>
                <a:ea typeface="Calibri" panose="020F0502020204030204" pitchFamily="34" charset="0"/>
                <a:cs typeface="Times New Roman" panose="02020603050405020304" pitchFamily="18" charset="0"/>
              </a:rPr>
              <a:t>the window?</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u="sng" strike="noStrike" cap="none" normalizeH="0" baseline="0" dirty="0" err="1">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bre</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 </a:t>
            </a:r>
            <a:r>
              <a:rPr kumimoji="0" lang="en-GB" altLang="en-US" sz="3500" b="1" i="0" u="sng" strike="noStrike" cap="none" normalizeH="0" baseline="0" dirty="0" err="1">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ak</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8011B588-7AEB-4789-8CA5-5F379E9071A9}"/>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91980" y="2622584"/>
            <a:ext cx="1861820" cy="1878296"/>
          </a:xfrm>
          <a:prstGeom prst="rect">
            <a:avLst/>
          </a:prstGeom>
          <a:noFill/>
          <a:ln>
            <a:noFill/>
          </a:ln>
        </p:spPr>
      </p:pic>
    </p:spTree>
    <p:extLst>
      <p:ext uri="{BB962C8B-B14F-4D97-AF65-F5344CB8AC3E}">
        <p14:creationId xmlns:p14="http://schemas.microsoft.com/office/powerpoint/2010/main" val="2864360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steak</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steak</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 cut of meat</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a:t>
            </a:r>
            <a:r>
              <a:rPr lang="en-GB" altLang="en-US" sz="3500" dirty="0">
                <a:latin typeface="Calibri" panose="020F0502020204030204" pitchFamily="34" charset="0"/>
                <a:ea typeface="Calibri" panose="020F0502020204030204" pitchFamily="34" charset="0"/>
                <a:cs typeface="Times New Roman" panose="02020603050405020304" pitchFamily="18" charset="0"/>
              </a:rPr>
              <a:t>H</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 </a:t>
            </a:r>
            <a:r>
              <a:rPr lang="en-GB" altLang="en-US" sz="3500" dirty="0">
                <a:latin typeface="Calibri" panose="020F0502020204030204" pitchFamily="34" charset="0"/>
                <a:ea typeface="Calibri" panose="020F0502020204030204" pitchFamily="34" charset="0"/>
                <a:cs typeface="Times New Roman" panose="02020603050405020304" pitchFamily="18" charset="0"/>
              </a:rPr>
              <a:t>had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st</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eak </a:t>
            </a:r>
            <a:r>
              <a:rPr lang="en-GB" altLang="en-US" sz="3500" dirty="0">
                <a:latin typeface="Calibri" panose="020F0502020204030204" pitchFamily="34" charset="0"/>
                <a:ea typeface="Calibri" panose="020F0502020204030204" pitchFamily="34" charset="0"/>
                <a:cs typeface="Times New Roman" panose="02020603050405020304" pitchFamily="18" charset="0"/>
              </a:rPr>
              <a:t>and chips for tea</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0"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ea</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st</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ea</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k</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3EAE4024-0F0D-43F6-8398-D9710A7014E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061450" y="2622584"/>
            <a:ext cx="2663190" cy="2630136"/>
          </a:xfrm>
          <a:prstGeom prst="rect">
            <a:avLst/>
          </a:prstGeom>
          <a:noFill/>
          <a:ln>
            <a:noFill/>
          </a:ln>
        </p:spPr>
      </p:pic>
    </p:spTree>
    <p:extLst>
      <p:ext uri="{BB962C8B-B14F-4D97-AF65-F5344CB8AC3E}">
        <p14:creationId xmlns:p14="http://schemas.microsoft.com/office/powerpoint/2010/main" val="8692581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5352</TotalTime>
  <Words>345</Words>
  <Application>Microsoft Office PowerPoint</Application>
  <PresentationFormat>Widescreen</PresentationFormat>
  <Paragraphs>39</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Times New Roman</vt:lpstr>
      <vt:lpstr>Wingdings</vt:lpstr>
      <vt:lpstr>Office Theme</vt:lpstr>
      <vt:lpstr>KS1 Common Exception Words Family 16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123</cp:revision>
  <dcterms:created xsi:type="dcterms:W3CDTF">2017-03-29T13:14:03Z</dcterms:created>
  <dcterms:modified xsi:type="dcterms:W3CDTF">2018-11-26T22:17:25Z</dcterms:modified>
</cp:coreProperties>
</file>