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7" r:id="rId6"/>
    <p:sldId id="264" r:id="rId7"/>
    <p:sldId id="26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DF4D218E-2F87-484B-BDBD-CA6496DA314B}"/>
    <pc:docChg chg="modSld">
      <pc:chgData name="Natasha Robertson" userId="40240c759480c2fe" providerId="LiveId" clId="{DF4D218E-2F87-484B-BDBD-CA6496DA314B}" dt="2018-11-26T21:14:56.336" v="1" actId="20577"/>
      <pc:docMkLst>
        <pc:docMk/>
      </pc:docMkLst>
      <pc:sldChg chg="modSp">
        <pc:chgData name="Natasha Robertson" userId="40240c759480c2fe" providerId="LiveId" clId="{DF4D218E-2F87-484B-BDBD-CA6496DA314B}" dt="2018-11-26T21:14:56.336" v="1" actId="20577"/>
        <pc:sldMkLst>
          <pc:docMk/>
          <pc:sldMk cId="1281496076" sldId="261"/>
        </pc:sldMkLst>
        <pc:spChg chg="mod">
          <ac:chgData name="Natasha Robertson" userId="40240c759480c2fe" providerId="LiveId" clId="{DF4D218E-2F87-484B-BDBD-CA6496DA314B}" dt="2018-11-26T21:14:56.336"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2</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1300588"/>
            <a:ext cx="10515600" cy="1325563"/>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2</a:t>
            </a:r>
          </a:p>
          <a:p>
            <a:r>
              <a:rPr lang="en-GB" sz="3900" b="1" dirty="0">
                <a:solidFill>
                  <a:schemeClr val="accent2"/>
                </a:solidFill>
                <a:latin typeface="+mn-lt"/>
              </a:rPr>
              <a:t>Y not?</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668714" y="2840824"/>
            <a:ext cx="5928360" cy="325405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they </a:t>
            </a:r>
          </a:p>
          <a:p>
            <a:pPr algn="l"/>
            <a:r>
              <a:rPr lang="en-GB" sz="4800" dirty="0"/>
              <a:t>by </a:t>
            </a:r>
          </a:p>
          <a:p>
            <a:pPr algn="l"/>
            <a:r>
              <a:rPr lang="en-GB" sz="4800" dirty="0"/>
              <a:t>my</a:t>
            </a:r>
          </a:p>
        </p:txBody>
      </p:sp>
      <p:sp>
        <p:nvSpPr>
          <p:cNvPr id="6" name="TextBox 5">
            <a:extLst>
              <a:ext uri="{FF2B5EF4-FFF2-40B4-BE49-F238E27FC236}">
                <a16:creationId xmlns:a16="http://schemas.microsoft.com/office/drawing/2014/main" id="{ED8EF02C-D055-4BA9-9173-BF66AC7586F3}"/>
              </a:ext>
            </a:extLst>
          </p:cNvPr>
          <p:cNvSpPr txBox="1"/>
          <p:nvPr/>
        </p:nvSpPr>
        <p:spPr>
          <a:xfrm>
            <a:off x="7300914" y="2179275"/>
            <a:ext cx="1950720" cy="3170099"/>
          </a:xfrm>
          <a:prstGeom prst="rect">
            <a:avLst/>
          </a:prstGeom>
          <a:noFill/>
        </p:spPr>
        <p:txBody>
          <a:bodyPr wrap="square" rtlCol="0">
            <a:spAutoFit/>
          </a:bodyPr>
          <a:lstStyle/>
          <a:p>
            <a:r>
              <a:rPr lang="en-GB" sz="20000" b="1" dirty="0">
                <a:latin typeface="MV Boli" panose="02000500030200090000" pitchFamily="2" charset="0"/>
                <a:cs typeface="MV Boli" panose="02000500030200090000" pitchFamily="2" charset="0"/>
              </a:rPr>
              <a:t>y</a:t>
            </a:r>
          </a:p>
        </p:txBody>
      </p:sp>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they</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they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used to indicate othe</a:t>
            </a:r>
            <a:r>
              <a:rPr lang="en-GB" altLang="en-US" sz="3500" dirty="0">
                <a:latin typeface="Calibri" panose="020F0502020204030204" pitchFamily="34" charset="0"/>
                <a:ea typeface="Calibri" panose="020F0502020204030204" pitchFamily="34" charset="0"/>
                <a:cs typeface="Times New Roman" panose="02020603050405020304" pitchFamily="18" charset="0"/>
              </a:rPr>
              <a:t>r people.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They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had to wait.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don’t forget </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the y</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A6DF97DC-483C-4B9B-A283-058D0CA4CD8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390380" y="2609850"/>
            <a:ext cx="1963420" cy="1443990"/>
          </a:xfrm>
          <a:prstGeom prst="rect">
            <a:avLst/>
          </a:prstGeom>
          <a:noFill/>
          <a:ln>
            <a:noFill/>
          </a:ln>
        </p:spPr>
      </p:pic>
    </p:spTree>
    <p:extLst>
      <p:ext uri="{BB962C8B-B14F-4D97-AF65-F5344CB8AC3E}">
        <p14:creationId xmlns:p14="http://schemas.microsoft.com/office/powerpoint/2010/main" val="1951751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by</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083976"/>
            <a:ext cx="10800425" cy="4678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‘next to’ </a:t>
            </a:r>
            <a:r>
              <a:rPr lang="en-GB" altLang="en-US" sz="3500" dirty="0">
                <a:latin typeface="Calibri" panose="020F0502020204030204" pitchFamily="34" charset="0"/>
                <a:ea typeface="Calibri" panose="020F0502020204030204" pitchFamily="34" charset="0"/>
                <a:cs typeface="Times New Roman" panose="02020603050405020304" pitchFamily="18" charset="0"/>
              </a:rPr>
              <a:t>or shows who has done something.</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a:t>
            </a:r>
            <a:r>
              <a:rPr lang="en-GB" altLang="en-US" sz="3500" dirty="0">
                <a:latin typeface="Calibri" panose="020F0502020204030204" pitchFamily="34" charset="0"/>
                <a:ea typeface="Calibri" panose="020F0502020204030204" pitchFamily="34" charset="0"/>
                <a:cs typeface="Times New Roman" panose="02020603050405020304" pitchFamily="18" charset="0"/>
              </a:rPr>
              <a:t>live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by</a:t>
            </a:r>
            <a:r>
              <a:rPr lang="en-GB" altLang="en-US" sz="3500" dirty="0">
                <a:latin typeface="Calibri" panose="020F0502020204030204" pitchFamily="34" charset="0"/>
                <a:ea typeface="Calibri" panose="020F0502020204030204" pitchFamily="34" charset="0"/>
                <a:cs typeface="Times New Roman" panose="02020603050405020304" pitchFamily="18" charset="0"/>
              </a:rPr>
              <a:t> the sea</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by</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has a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y</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DE004A48-2A1D-4779-A953-A3E1E1C7B0E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776970" y="2652394"/>
            <a:ext cx="2277110" cy="1990725"/>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my</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my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a:t>
            </a:r>
            <a:r>
              <a:rPr lang="en-GB" altLang="en-US" sz="3500" dirty="0">
                <a:latin typeface="Calibri" panose="020F0502020204030204" pitchFamily="34" charset="0"/>
                <a:ea typeface="Calibri" panose="020F0502020204030204" pitchFamily="34" charset="0"/>
                <a:cs typeface="Times New Roman" panose="02020603050405020304" pitchFamily="18" charset="0"/>
              </a:rPr>
              <a:t>it belongs to me.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That is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m</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y</a:t>
            </a:r>
            <a:r>
              <a:rPr lang="en-GB" altLang="en-US" sz="3500" dirty="0">
                <a:latin typeface="Calibri" panose="020F0502020204030204" pitchFamily="34" charset="0"/>
                <a:ea typeface="Calibri" panose="020F0502020204030204" pitchFamily="34" charset="0"/>
                <a:cs typeface="Times New Roman" panose="02020603050405020304" pitchFamily="18" charset="0"/>
              </a:rPr>
              <a:t> book</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u="none"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m</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y</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has a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y</a:t>
            </a:r>
            <a:r>
              <a:rPr kumimoji="0" lang="en-GB" altLang="en-US" sz="350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3500" dirty="0">
              <a:latin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82B5A032-E375-4CAE-90C3-48DB7378AD2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667432" y="2102484"/>
            <a:ext cx="2437448" cy="2225675"/>
          </a:xfrm>
          <a:prstGeom prst="rect">
            <a:avLst/>
          </a:prstGeom>
          <a:noFill/>
          <a:ln>
            <a:noFill/>
          </a:ln>
        </p:spPr>
      </p:pic>
    </p:spTree>
    <p:extLst>
      <p:ext uri="{BB962C8B-B14F-4D97-AF65-F5344CB8AC3E}">
        <p14:creationId xmlns:p14="http://schemas.microsoft.com/office/powerpoint/2010/main" val="107306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4949</TotalTime>
  <Words>354</Words>
  <Application>Microsoft Office PowerPoint</Application>
  <PresentationFormat>Widescreen</PresentationFormat>
  <Paragraphs>43</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Calibri Light</vt:lpstr>
      <vt:lpstr>MV Boli</vt:lpstr>
      <vt:lpstr>Times New Roman</vt:lpstr>
      <vt:lpstr>Wingdings</vt:lpstr>
      <vt:lpstr>Office Theme</vt:lpstr>
      <vt:lpstr>KS1 Common Exception Words Family 2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78</cp:revision>
  <dcterms:created xsi:type="dcterms:W3CDTF">2017-03-29T13:14:03Z</dcterms:created>
  <dcterms:modified xsi:type="dcterms:W3CDTF">2018-11-26T21:15:02Z</dcterms:modified>
</cp:coreProperties>
</file>