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79" r:id="rId7"/>
    <p:sldId id="28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D72A523F-F4BA-48EF-B3C9-C7A20E1D950C}"/>
    <pc:docChg chg="modSld">
      <pc:chgData name="Natasha Robertson" userId="40240c759480c2fe" providerId="LiveId" clId="{D72A523F-F4BA-48EF-B3C9-C7A20E1D950C}" dt="2018-11-26T22:03:02.930" v="1" actId="20577"/>
      <pc:docMkLst>
        <pc:docMk/>
      </pc:docMkLst>
      <pc:sldChg chg="modSp">
        <pc:chgData name="Natasha Robertson" userId="40240c759480c2fe" providerId="LiveId" clId="{D72A523F-F4BA-48EF-B3C9-C7A20E1D950C}" dt="2018-11-26T22:03:02.930" v="1" actId="20577"/>
        <pc:sldMkLst>
          <pc:docMk/>
          <pc:sldMk cId="1281496076" sldId="261"/>
        </pc:sldMkLst>
        <pc:spChg chg="mod">
          <ac:chgData name="Natasha Robertson" userId="40240c759480c2fe" providerId="LiveId" clId="{D72A523F-F4BA-48EF-B3C9-C7A20E1D950C}" dt="2018-11-26T22:03:02.930" v="1" actId="20577"/>
          <ac:spMkLst>
            <pc:docMk/>
            <pc:sldMk cId="1281496076" sldId="261"/>
            <ac:spMk id="11" creationId="{FC7B5804-6EA9-4249-814C-1BCD1D082BD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12</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a:t>
            </a:r>
            <a:r>
              <a:rPr lang="en-GB" sz="2800"/>
              <a:t>in Years </a:t>
            </a:r>
            <a:r>
              <a:rPr lang="en-GB" sz="2800" dirty="0"/>
              <a:t>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12</a:t>
            </a:r>
          </a:p>
          <a:p>
            <a:r>
              <a:rPr lang="en-GB" sz="3900" b="1" dirty="0">
                <a:solidFill>
                  <a:schemeClr val="accent2"/>
                </a:solidFill>
                <a:latin typeface="+mn-lt"/>
              </a:rPr>
              <a:t>look for the double o</a:t>
            </a:r>
            <a:endParaRPr lang="en-GB" sz="3900" b="1" u="sng" dirty="0">
              <a:solidFill>
                <a:schemeClr val="accent2"/>
              </a:solidFill>
              <a:latin typeface="+mn-lt"/>
            </a:endParaRP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577274" y="2536024"/>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door</a:t>
            </a:r>
          </a:p>
          <a:p>
            <a:pPr algn="l"/>
            <a:r>
              <a:rPr lang="en-GB" sz="4800" dirty="0"/>
              <a:t>floor</a:t>
            </a:r>
          </a:p>
          <a:p>
            <a:pPr algn="l"/>
            <a:r>
              <a:rPr lang="en-GB" sz="4800" dirty="0"/>
              <a:t>poor</a:t>
            </a:r>
          </a:p>
        </p:txBody>
      </p:sp>
      <p:pic>
        <p:nvPicPr>
          <p:cNvPr id="27" name="Picture 26" descr="Image result for Clip Art Eyes Oo">
            <a:extLst>
              <a:ext uri="{FF2B5EF4-FFF2-40B4-BE49-F238E27FC236}">
                <a16:creationId xmlns:a16="http://schemas.microsoft.com/office/drawing/2014/main" id="{0B646641-B1D4-42DB-8EFE-034DE3A5F771}"/>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955982" y="2628900"/>
            <a:ext cx="2111058" cy="1600200"/>
          </a:xfrm>
          <a:prstGeom prst="rect">
            <a:avLst/>
          </a:prstGeom>
          <a:noFill/>
          <a:ln>
            <a:noFill/>
          </a:ln>
        </p:spPr>
      </p:pic>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door</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door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the opening to a room</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Please close the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door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behind you.</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err="1">
                <a:solidFill>
                  <a:schemeClr val="accent2"/>
                </a:solidFill>
                <a:latin typeface="Calibri" panose="020F0502020204030204" pitchFamily="34" charset="0"/>
                <a:ea typeface="Calibri" panose="020F0502020204030204" pitchFamily="34" charset="0"/>
                <a:cs typeface="Times New Roman" panose="02020603050405020304" pitchFamily="18" charset="0"/>
              </a:rPr>
              <a:t>oo</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r</a:t>
            </a:r>
            <a:endPar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B43C0B1F-3574-41D4-8DFF-576FA25750E4}"/>
              </a:ext>
            </a:extLst>
          </p:cNvPr>
          <p:cNvPicPr>
            <a:picLocks noChangeAspect="1"/>
          </p:cNvPicPr>
          <p:nvPr/>
        </p:nvPicPr>
        <p:blipFill>
          <a:blip r:embed="rId4"/>
          <a:stretch>
            <a:fillRect/>
          </a:stretch>
        </p:blipFill>
        <p:spPr>
          <a:xfrm>
            <a:off x="9255757" y="2594273"/>
            <a:ext cx="2438405" cy="1828804"/>
          </a:xfrm>
          <a:prstGeom prst="rect">
            <a:avLst/>
          </a:prstGeom>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floor</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fl</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oor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the </a:t>
            </a:r>
            <a:r>
              <a:rPr lang="en-GB" altLang="en-US" sz="3500" dirty="0">
                <a:latin typeface="Calibri" panose="020F0502020204030204" pitchFamily="34" charset="0"/>
                <a:ea typeface="Calibri" panose="020F0502020204030204" pitchFamily="34" charset="0"/>
                <a:cs typeface="Times New Roman" panose="02020603050405020304" pitchFamily="18" charset="0"/>
              </a:rPr>
              <a:t>lower surface inside </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 room</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Mop the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fl</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oor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dirty="0" err="1">
                <a:solidFill>
                  <a:schemeClr val="accent2"/>
                </a:solidFill>
                <a:latin typeface="Calibri" panose="020F0502020204030204" pitchFamily="34" charset="0"/>
                <a:ea typeface="Calibri" panose="020F0502020204030204" pitchFamily="34" charset="0"/>
                <a:cs typeface="Times New Roman" panose="02020603050405020304" pitchFamily="18" charset="0"/>
              </a:rPr>
              <a:t>fl</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err="1">
                <a:solidFill>
                  <a:schemeClr val="accent2"/>
                </a:solidFill>
                <a:latin typeface="Calibri" panose="020F0502020204030204" pitchFamily="34" charset="0"/>
                <a:ea typeface="Calibri" panose="020F0502020204030204" pitchFamily="34" charset="0"/>
                <a:cs typeface="Times New Roman" panose="02020603050405020304" pitchFamily="18" charset="0"/>
              </a:rPr>
              <a:t>oo</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r</a:t>
            </a:r>
            <a:endPar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41EFACFE-3CCF-43FA-B7BF-2323A21AF6B3}"/>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423016" y="2831582"/>
            <a:ext cx="1195323" cy="1892818"/>
          </a:xfrm>
          <a:prstGeom prst="rect">
            <a:avLst/>
          </a:prstGeom>
          <a:noFill/>
          <a:ln>
            <a:noFill/>
          </a:ln>
        </p:spPr>
      </p:pic>
    </p:spTree>
    <p:extLst>
      <p:ext uri="{BB962C8B-B14F-4D97-AF65-F5344CB8AC3E}">
        <p14:creationId xmlns:p14="http://schemas.microsoft.com/office/powerpoint/2010/main" val="64684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poor</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poor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not having much money</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She was too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p</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oor</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to buy new shoes.</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p</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err="1">
                <a:solidFill>
                  <a:schemeClr val="accent2"/>
                </a:solidFill>
                <a:latin typeface="Calibri" panose="020F0502020204030204" pitchFamily="34" charset="0"/>
                <a:ea typeface="Calibri" panose="020F0502020204030204" pitchFamily="34" charset="0"/>
                <a:cs typeface="Times New Roman" panose="02020603050405020304" pitchFamily="18" charset="0"/>
              </a:rPr>
              <a:t>oo</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r</a:t>
            </a:r>
            <a:endPar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D5C877E5-4827-4A15-B27F-84BBB89FC400}"/>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643745" y="2707630"/>
            <a:ext cx="1501775" cy="1620530"/>
          </a:xfrm>
          <a:prstGeom prst="rect">
            <a:avLst/>
          </a:prstGeom>
          <a:noFill/>
          <a:ln>
            <a:noFill/>
          </a:ln>
        </p:spPr>
      </p:pic>
    </p:spTree>
    <p:extLst>
      <p:ext uri="{BB962C8B-B14F-4D97-AF65-F5344CB8AC3E}">
        <p14:creationId xmlns:p14="http://schemas.microsoft.com/office/powerpoint/2010/main" val="5048290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5258</TotalTime>
  <Words>349</Words>
  <Application>Microsoft Office PowerPoint</Application>
  <PresentationFormat>Widescreen</PresentationFormat>
  <Paragraphs>39</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Times New Roman</vt:lpstr>
      <vt:lpstr>Wingdings</vt:lpstr>
      <vt:lpstr>Office Theme</vt:lpstr>
      <vt:lpstr>KS1 Common Exception Words Family 12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112</cp:revision>
  <dcterms:created xsi:type="dcterms:W3CDTF">2017-03-29T13:14:03Z</dcterms:created>
  <dcterms:modified xsi:type="dcterms:W3CDTF">2018-11-26T22:03:04Z</dcterms:modified>
</cp:coreProperties>
</file>