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81" r:id="rId7"/>
    <p:sldId id="282" r:id="rId8"/>
    <p:sldId id="28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3EF76BCA-2171-46F4-A04A-C86957F1C94F}"/>
    <pc:docChg chg="modSld">
      <pc:chgData name="Natasha Robertson" userId="40240c759480c2fe" providerId="LiveId" clId="{3EF76BCA-2171-46F4-A04A-C86957F1C94F}" dt="2018-11-26T22:05:07.596" v="1" actId="20577"/>
      <pc:docMkLst>
        <pc:docMk/>
      </pc:docMkLst>
      <pc:sldChg chg="modSp">
        <pc:chgData name="Natasha Robertson" userId="40240c759480c2fe" providerId="LiveId" clId="{3EF76BCA-2171-46F4-A04A-C86957F1C94F}" dt="2018-11-26T22:05:07.596" v="1" actId="20577"/>
        <pc:sldMkLst>
          <pc:docMk/>
          <pc:sldMk cId="1281496076" sldId="261"/>
        </pc:sldMkLst>
        <pc:spChg chg="mod">
          <ac:chgData name="Natasha Robertson" userId="40240c759480c2fe" providerId="LiveId" clId="{3EF76BCA-2171-46F4-A04A-C86957F1C94F}" dt="2018-11-26T22:05:07.596"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13</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13</a:t>
            </a:r>
          </a:p>
          <a:p>
            <a:r>
              <a:rPr lang="en-GB" sz="3900" b="1" dirty="0">
                <a:solidFill>
                  <a:schemeClr val="accent2"/>
                </a:solidFill>
                <a:latin typeface="+mn-lt"/>
              </a:rPr>
              <a:t>in sounds fine</a:t>
            </a:r>
            <a:endParaRPr lang="en-GB" sz="3900" b="1" u="sng" dirty="0">
              <a:solidFill>
                <a:schemeClr val="accent2"/>
              </a:solidFill>
              <a:latin typeface="+mn-lt"/>
            </a:endParaRP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577274" y="2536024"/>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find</a:t>
            </a:r>
          </a:p>
          <a:p>
            <a:pPr algn="l"/>
            <a:r>
              <a:rPr lang="en-GB" sz="4800" dirty="0"/>
              <a:t>kind</a:t>
            </a:r>
          </a:p>
          <a:p>
            <a:pPr algn="l"/>
            <a:r>
              <a:rPr lang="en-GB" sz="4800" dirty="0"/>
              <a:t>mind</a:t>
            </a:r>
          </a:p>
          <a:p>
            <a:pPr algn="l"/>
            <a:r>
              <a:rPr lang="en-GB" sz="4800" dirty="0"/>
              <a:t>behind</a:t>
            </a:r>
          </a:p>
        </p:txBody>
      </p:sp>
      <p:pic>
        <p:nvPicPr>
          <p:cNvPr id="28" name="Picture 27" descr="See the source image">
            <a:extLst>
              <a:ext uri="{FF2B5EF4-FFF2-40B4-BE49-F238E27FC236}">
                <a16:creationId xmlns:a16="http://schemas.microsoft.com/office/drawing/2014/main" id="{1021A86F-D5B2-40E1-8412-75EE57972A8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36130" y="2608580"/>
            <a:ext cx="1885950" cy="2705100"/>
          </a:xfrm>
          <a:prstGeom prst="rect">
            <a:avLst/>
          </a:prstGeom>
          <a:noFill/>
          <a:ln>
            <a:noFill/>
          </a:ln>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find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find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to locate or discover</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 can’t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find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f</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in</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d</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935EF950-EA08-4215-B589-63E0FFAAF4D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956992" y="2622584"/>
            <a:ext cx="1995488" cy="1990056"/>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kind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kind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being thoughtful or helpful</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How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k</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ind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of you to help clean up!</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k</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in</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d</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DD839BC2-2E94-4B92-B6AD-AA99603EA27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576118" y="2622584"/>
            <a:ext cx="1457642" cy="2040856"/>
          </a:xfrm>
          <a:prstGeom prst="rect">
            <a:avLst/>
          </a:prstGeom>
          <a:noFill/>
          <a:ln>
            <a:noFill/>
          </a:ln>
        </p:spPr>
      </p:pic>
    </p:spTree>
    <p:extLst>
      <p:ext uri="{BB962C8B-B14F-4D97-AF65-F5344CB8AC3E}">
        <p14:creationId xmlns:p14="http://schemas.microsoft.com/office/powerpoint/2010/main" val="476459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mind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998373"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your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mind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refers to your thoughts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cleverness</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She has a very sharp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mind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m</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in</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d</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Image result for girl">
            <a:extLst>
              <a:ext uri="{FF2B5EF4-FFF2-40B4-BE49-F238E27FC236}">
                <a16:creationId xmlns:a16="http://schemas.microsoft.com/office/drawing/2014/main" id="{61A77C39-1A2C-472A-817E-AEB074AC2C9E}"/>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09074" y="2562278"/>
            <a:ext cx="1802765" cy="1908122"/>
          </a:xfrm>
          <a:prstGeom prst="rect">
            <a:avLst/>
          </a:prstGeom>
          <a:noFill/>
          <a:ln>
            <a:noFill/>
          </a:ln>
        </p:spPr>
      </p:pic>
    </p:spTree>
    <p:extLst>
      <p:ext uri="{BB962C8B-B14F-4D97-AF65-F5344CB8AC3E}">
        <p14:creationId xmlns:p14="http://schemas.microsoft.com/office/powerpoint/2010/main" val="3150644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behind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behind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in a position further back</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He finished just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behind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winner.</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be-</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in</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d</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01DB3F74-FAC7-45FD-B36F-E537ECB1412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414510" y="3139440"/>
            <a:ext cx="1639570" cy="1534160"/>
          </a:xfrm>
          <a:prstGeom prst="rect">
            <a:avLst/>
          </a:prstGeom>
          <a:noFill/>
          <a:ln>
            <a:noFill/>
          </a:ln>
        </p:spPr>
      </p:pic>
    </p:spTree>
    <p:extLst>
      <p:ext uri="{BB962C8B-B14F-4D97-AF65-F5344CB8AC3E}">
        <p14:creationId xmlns:p14="http://schemas.microsoft.com/office/powerpoint/2010/main" val="28806462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5373</TotalTime>
  <Words>381</Words>
  <Application>Microsoft Office PowerPoint</Application>
  <PresentationFormat>Widescreen</PresentationFormat>
  <Paragraphs>47</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Times New Roman</vt:lpstr>
      <vt:lpstr>Wingdings</vt:lpstr>
      <vt:lpstr>Office Theme</vt:lpstr>
      <vt:lpstr>KS1 Common Exception Words Family 13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118</cp:revision>
  <dcterms:created xsi:type="dcterms:W3CDTF">2017-03-29T13:14:03Z</dcterms:created>
  <dcterms:modified xsi:type="dcterms:W3CDTF">2018-11-26T22:05:09Z</dcterms:modified>
</cp:coreProperties>
</file>