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73" r:id="rId7"/>
    <p:sldId id="274" r:id="rId8"/>
    <p:sldId id="275" r:id="rId9"/>
    <p:sldId id="276" r:id="rId10"/>
    <p:sldId id="27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0A85CFF3-523A-4DFB-A5A6-99B48355ED3B}"/>
    <pc:docChg chg="modSld">
      <pc:chgData name="Natasha Robertson" userId="40240c759480c2fe" providerId="LiveId" clId="{0A85CFF3-523A-4DFB-A5A6-99B48355ED3B}" dt="2018-11-26T21:25:32.188" v="8" actId="20577"/>
      <pc:docMkLst>
        <pc:docMk/>
      </pc:docMkLst>
      <pc:sldChg chg="modSp">
        <pc:chgData name="Natasha Robertson" userId="40240c759480c2fe" providerId="LiveId" clId="{0A85CFF3-523A-4DFB-A5A6-99B48355ED3B}" dt="2018-11-26T21:25:06.347" v="1" actId="20577"/>
        <pc:sldMkLst>
          <pc:docMk/>
          <pc:sldMk cId="1281496076" sldId="261"/>
        </pc:sldMkLst>
        <pc:spChg chg="mod">
          <ac:chgData name="Natasha Robertson" userId="40240c759480c2fe" providerId="LiveId" clId="{0A85CFF3-523A-4DFB-A5A6-99B48355ED3B}" dt="2018-11-26T21:25:06.347" v="1" actId="20577"/>
          <ac:spMkLst>
            <pc:docMk/>
            <pc:sldMk cId="1281496076" sldId="261"/>
            <ac:spMk id="11" creationId="{FC7B5804-6EA9-4249-814C-1BCD1D082BDC}"/>
          </ac:spMkLst>
        </pc:spChg>
      </pc:sldChg>
      <pc:sldChg chg="modSp">
        <pc:chgData name="Natasha Robertson" userId="40240c759480c2fe" providerId="LiveId" clId="{0A85CFF3-523A-4DFB-A5A6-99B48355ED3B}" dt="2018-11-26T21:25:32.188" v="8" actId="20577"/>
        <pc:sldMkLst>
          <pc:docMk/>
          <pc:sldMk cId="1900131892" sldId="264"/>
        </pc:sldMkLst>
        <pc:spChg chg="mod">
          <ac:chgData name="Natasha Robertson" userId="40240c759480c2fe" providerId="LiveId" clId="{0A85CFF3-523A-4DFB-A5A6-99B48355ED3B}" dt="2018-11-26T21:25:32.188" v="8" actId="20577"/>
          <ac:spMkLst>
            <pc:docMk/>
            <pc:sldMk cId="1900131892" sldId="264"/>
            <ac:spMk id="6" creationId="{C5921FD2-EF2B-4103-AAFE-1BC91178916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4</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in Years 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4</a:t>
            </a:r>
          </a:p>
          <a:p>
            <a:r>
              <a:rPr lang="en-GB" sz="3900" b="1" u="sng" dirty="0">
                <a:solidFill>
                  <a:schemeClr val="accent2"/>
                </a:solidFill>
                <a:latin typeface="+mn-lt"/>
              </a:rPr>
              <a:t>O</a:t>
            </a:r>
            <a:r>
              <a:rPr lang="en-GB" sz="3900" dirty="0">
                <a:solidFill>
                  <a:schemeClr val="accent2"/>
                </a:solidFill>
                <a:latin typeface="+mn-lt"/>
              </a:rPr>
              <a:t> </a:t>
            </a:r>
            <a:r>
              <a:rPr lang="en-GB" sz="3900" b="1" dirty="0">
                <a:solidFill>
                  <a:schemeClr val="accent2"/>
                </a:solidFill>
                <a:latin typeface="+mn-lt"/>
              </a:rPr>
              <a:t>so odd</a:t>
            </a: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668714" y="2058504"/>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do</a:t>
            </a:r>
          </a:p>
          <a:p>
            <a:pPr algn="l"/>
            <a:r>
              <a:rPr lang="en-GB" sz="4800" dirty="0"/>
              <a:t>to</a:t>
            </a:r>
          </a:p>
          <a:p>
            <a:pPr algn="l"/>
            <a:r>
              <a:rPr lang="en-GB" sz="4800" dirty="0"/>
              <a:t>today</a:t>
            </a:r>
          </a:p>
          <a:p>
            <a:pPr algn="l"/>
            <a:r>
              <a:rPr lang="en-GB" sz="4800" dirty="0"/>
              <a:t>no</a:t>
            </a:r>
          </a:p>
          <a:p>
            <a:pPr algn="l"/>
            <a:r>
              <a:rPr lang="en-GB" sz="4800" dirty="0"/>
              <a:t>go</a:t>
            </a:r>
          </a:p>
          <a:p>
            <a:pPr algn="l"/>
            <a:r>
              <a:rPr lang="en-GB" sz="4800" dirty="0"/>
              <a:t>so</a:t>
            </a:r>
          </a:p>
        </p:txBody>
      </p:sp>
      <p:sp>
        <p:nvSpPr>
          <p:cNvPr id="11" name="TextBox 10">
            <a:extLst>
              <a:ext uri="{FF2B5EF4-FFF2-40B4-BE49-F238E27FC236}">
                <a16:creationId xmlns:a16="http://schemas.microsoft.com/office/drawing/2014/main" id="{074B2C57-CA80-476D-88CC-72EF5B3A1499}"/>
              </a:ext>
            </a:extLst>
          </p:cNvPr>
          <p:cNvSpPr txBox="1"/>
          <p:nvPr/>
        </p:nvSpPr>
        <p:spPr>
          <a:xfrm>
            <a:off x="7051040" y="2001462"/>
            <a:ext cx="1776448" cy="3170099"/>
          </a:xfrm>
          <a:prstGeom prst="rect">
            <a:avLst/>
          </a:prstGeom>
          <a:noFill/>
        </p:spPr>
        <p:txBody>
          <a:bodyPr wrap="none" rtlCol="0">
            <a:spAutoFit/>
          </a:bodyPr>
          <a:lstStyle/>
          <a:p>
            <a:r>
              <a:rPr lang="en-GB" sz="20000" dirty="0">
                <a:latin typeface="Algerian" panose="04020705040A02060702" pitchFamily="82" charset="0"/>
              </a:rPr>
              <a:t>o</a:t>
            </a:r>
          </a:p>
        </p:txBody>
      </p:sp>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do</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do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to perform or complete something</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a:t>
            </a:r>
            <a:r>
              <a:rPr lang="en-GB" altLang="en-US" sz="3500" dirty="0">
                <a:latin typeface="Calibri" panose="020F0502020204030204" pitchFamily="34" charset="0"/>
                <a:ea typeface="Calibri" panose="020F0502020204030204" pitchFamily="34" charset="0"/>
                <a:cs typeface="Times New Roman" panose="02020603050405020304" pitchFamily="18" charset="0"/>
              </a:rPr>
              <a:t>like to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do</a:t>
            </a:r>
            <a:r>
              <a:rPr lang="en-GB" altLang="en-US" sz="3500" dirty="0">
                <a:latin typeface="Calibri" panose="020F0502020204030204" pitchFamily="34" charset="0"/>
                <a:ea typeface="Calibri" panose="020F0502020204030204" pitchFamily="34" charset="0"/>
                <a:cs typeface="Times New Roman" panose="02020603050405020304" pitchFamily="18" charset="0"/>
              </a:rPr>
              <a:t> good things.</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d</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Graphic 28" descr="Thumbs Up Sign">
            <a:extLst>
              <a:ext uri="{FF2B5EF4-FFF2-40B4-BE49-F238E27FC236}">
                <a16:creationId xmlns:a16="http://schemas.microsoft.com/office/drawing/2014/main" id="{9E8DA885-FFD9-4A2F-8B09-A706CC8F02A3}"/>
              </a:ext>
            </a:extLst>
          </p:cNvPr>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7254240" y="3134360"/>
            <a:ext cx="1584960" cy="1651000"/>
          </a:xfrm>
          <a:prstGeom prst="rect">
            <a:avLst/>
          </a:prstGeom>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to</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t</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suggests a destination. It can also be used as part of a verb</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a:t>
            </a:r>
            <a:r>
              <a:rPr lang="en-GB" altLang="en-US" sz="3500" dirty="0">
                <a:latin typeface="Calibri" panose="020F0502020204030204" pitchFamily="34" charset="0"/>
                <a:ea typeface="Calibri" panose="020F0502020204030204" pitchFamily="34" charset="0"/>
                <a:cs typeface="Times New Roman" panose="02020603050405020304" pitchFamily="18" charset="0"/>
              </a:rPr>
              <a:t>like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to</a:t>
            </a:r>
            <a:r>
              <a:rPr lang="en-GB" altLang="en-US" sz="3500" dirty="0">
                <a:latin typeface="Calibri" panose="020F0502020204030204" pitchFamily="34" charset="0"/>
                <a:ea typeface="Calibri" panose="020F0502020204030204" pitchFamily="34" charset="0"/>
                <a:cs typeface="Times New Roman" panose="02020603050405020304" pitchFamily="18" charset="0"/>
              </a:rPr>
              <a:t> go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to</a:t>
            </a:r>
            <a:r>
              <a:rPr lang="en-GB" altLang="en-US" sz="3500" dirty="0">
                <a:latin typeface="Calibri" panose="020F0502020204030204" pitchFamily="34" charset="0"/>
                <a:ea typeface="Calibri" panose="020F0502020204030204" pitchFamily="34" charset="0"/>
                <a:cs typeface="Times New Roman" panose="02020603050405020304" pitchFamily="18" charset="0"/>
              </a:rPr>
              <a:t> the park.</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t</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a:t>
            </a:r>
            <a:endParaRPr lang="en-GB" altLang="en-US" sz="3500" u="sng"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E865415D-0288-45FB-94CC-0E91A26A4A40}"/>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803640" y="2946400"/>
            <a:ext cx="2550160" cy="2042160"/>
          </a:xfrm>
          <a:prstGeom prst="rect">
            <a:avLst/>
          </a:prstGeom>
          <a:noFill/>
          <a:ln>
            <a:noFill/>
          </a:ln>
        </p:spPr>
      </p:pic>
    </p:spTree>
    <p:extLst>
      <p:ext uri="{BB962C8B-B14F-4D97-AF65-F5344CB8AC3E}">
        <p14:creationId xmlns:p14="http://schemas.microsoft.com/office/powerpoint/2010/main" val="1075526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today</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t</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oday</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this day.</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Let’s </a:t>
            </a:r>
            <a:r>
              <a:rPr lang="en-GB" altLang="en-US" sz="3500" dirty="0">
                <a:latin typeface="Calibri" panose="020F0502020204030204" pitchFamily="34" charset="0"/>
                <a:ea typeface="Calibri" panose="020F0502020204030204" pitchFamily="34" charset="0"/>
                <a:cs typeface="Times New Roman" panose="02020603050405020304" pitchFamily="18" charset="0"/>
              </a:rPr>
              <a:t>go to the park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today</a:t>
            </a:r>
            <a:r>
              <a:rPr lang="en-GB" altLang="en-US" sz="3500" b="1"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to</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day</a:t>
            </a:r>
            <a:endParaRPr lang="en-GB" altLang="en-US" sz="3500" b="1" u="sng" dirty="0">
              <a:solidFill>
                <a:schemeClr val="accent2"/>
              </a:solidFill>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C9D9B4B4-E13B-4863-B576-E34A2D19AC3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264208" y="2316480"/>
            <a:ext cx="2962592" cy="2225040"/>
          </a:xfrm>
          <a:prstGeom prst="rect">
            <a:avLst/>
          </a:prstGeom>
          <a:noFill/>
          <a:ln>
            <a:noFill/>
          </a:ln>
        </p:spPr>
      </p:pic>
    </p:spTree>
    <p:extLst>
      <p:ext uri="{BB962C8B-B14F-4D97-AF65-F5344CB8AC3E}">
        <p14:creationId xmlns:p14="http://schemas.microsoft.com/office/powerpoint/2010/main" val="23802722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no</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n</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 negative. It also means not any.</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No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 have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n</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a:t>
            </a:r>
            <a:r>
              <a:rPr lang="en-GB" altLang="en-US" sz="3500" dirty="0">
                <a:latin typeface="Calibri" panose="020F0502020204030204" pitchFamily="34" charset="0"/>
                <a:ea typeface="Calibri" panose="020F0502020204030204" pitchFamily="34" charset="0"/>
                <a:cs typeface="Times New Roman" panose="02020603050405020304" pitchFamily="18" charset="0"/>
              </a:rPr>
              <a:t> money left.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n</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a:t>
            </a:r>
            <a:r>
              <a:rPr lang="en-GB" altLang="en-US" sz="3500"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a:t>
            </a: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7" name="Multiplication Sign 6">
            <a:extLst>
              <a:ext uri="{FF2B5EF4-FFF2-40B4-BE49-F238E27FC236}">
                <a16:creationId xmlns:a16="http://schemas.microsoft.com/office/drawing/2014/main" id="{ECD49C62-0D69-4AFA-97E3-13CBEA99388E}"/>
              </a:ext>
            </a:extLst>
          </p:cNvPr>
          <p:cNvSpPr/>
          <p:nvPr/>
        </p:nvSpPr>
        <p:spPr>
          <a:xfrm>
            <a:off x="9098914" y="3381676"/>
            <a:ext cx="1640205" cy="1403683"/>
          </a:xfrm>
          <a:prstGeom prst="mathMultiply">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5822868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go</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go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to leave, move or travel.</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We have to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go</a:t>
            </a:r>
            <a:r>
              <a:rPr lang="en-GB" altLang="en-US" sz="3500" dirty="0">
                <a:latin typeface="Calibri" panose="020F0502020204030204" pitchFamily="34" charset="0"/>
                <a:ea typeface="Calibri" panose="020F0502020204030204" pitchFamily="34" charset="0"/>
                <a:cs typeface="Times New Roman" panose="02020603050405020304" pitchFamily="18" charset="0"/>
              </a:rPr>
              <a:t> now.</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can we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g</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a:t>
            </a:r>
            <a:r>
              <a:rPr lang="en-GB" altLang="en-US" sz="3500"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a:t>
            </a: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978BCC51-E84D-48C1-88FA-DD8C5EAA2D9E}"/>
              </a:ext>
            </a:extLst>
          </p:cNvPr>
          <p:cNvPicPr/>
          <p:nvPr/>
        </p:nvPicPr>
        <p:blipFill rotWithShape="1">
          <a:blip r:embed="rId4">
            <a:extLst>
              <a:ext uri="{28A0092B-C50C-407E-A947-70E740481C1C}">
                <a14:useLocalDpi xmlns:a14="http://schemas.microsoft.com/office/drawing/2010/main" val="0"/>
              </a:ext>
            </a:extLst>
          </a:blip>
          <a:srcRect r="65885"/>
          <a:stretch/>
        </p:blipFill>
        <p:spPr bwMode="auto">
          <a:xfrm>
            <a:off x="8943340" y="2498633"/>
            <a:ext cx="1724660" cy="271344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816346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so</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s</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 used to stress, compare or connect ideas.</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lang="en-GB" altLang="en-US" sz="3500" dirty="0">
                <a:latin typeface="Calibri" panose="020F0502020204030204" pitchFamily="34" charset="0"/>
                <a:ea typeface="Calibri" panose="020F0502020204030204" pitchFamily="34" charset="0"/>
                <a:cs typeface="Times New Roman" panose="02020603050405020304" pitchFamily="18" charset="0"/>
              </a:rPr>
              <a:t>H</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 is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so</a:t>
            </a:r>
            <a:r>
              <a:rPr lang="en-GB" altLang="en-US" sz="3500" dirty="0">
                <a:latin typeface="Calibri" panose="020F0502020204030204" pitchFamily="34" charset="0"/>
                <a:ea typeface="Calibri" panose="020F0502020204030204" pitchFamily="34" charset="0"/>
                <a:cs typeface="Times New Roman" panose="02020603050405020304" pitchFamily="18" charset="0"/>
              </a:rPr>
              <a:t> slow.</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clever</a:t>
            </a: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77C9C697-B7A2-4F8D-BCDC-B2B7EF7C101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795384" y="3250248"/>
            <a:ext cx="2207895" cy="1382712"/>
          </a:xfrm>
          <a:prstGeom prst="rect">
            <a:avLst/>
          </a:prstGeom>
          <a:noFill/>
          <a:ln>
            <a:noFill/>
          </a:ln>
        </p:spPr>
      </p:pic>
    </p:spTree>
    <p:extLst>
      <p:ext uri="{BB962C8B-B14F-4D97-AF65-F5344CB8AC3E}">
        <p14:creationId xmlns:p14="http://schemas.microsoft.com/office/powerpoint/2010/main" val="30857036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5023</TotalTime>
  <Words>458</Words>
  <Application>Microsoft Office PowerPoint</Application>
  <PresentationFormat>Widescreen</PresentationFormat>
  <Paragraphs>61</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Algerian</vt:lpstr>
      <vt:lpstr>Arial</vt:lpstr>
      <vt:lpstr>Calibri</vt:lpstr>
      <vt:lpstr>Calibri Light</vt:lpstr>
      <vt:lpstr>Times New Roman</vt:lpstr>
      <vt:lpstr>Wingdings</vt:lpstr>
      <vt:lpstr>Office Theme</vt:lpstr>
      <vt:lpstr>KS1 Common Exception Words Family 4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89</cp:revision>
  <dcterms:created xsi:type="dcterms:W3CDTF">2017-03-29T13:14:03Z</dcterms:created>
  <dcterms:modified xsi:type="dcterms:W3CDTF">2018-11-26T21:25:39Z</dcterms:modified>
</cp:coreProperties>
</file>