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89" r:id="rId7"/>
    <p:sldId id="28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B456A1DE-722E-4481-8B23-302270F167A6}"/>
    <pc:docChg chg="modSld">
      <pc:chgData name="Natasha Robertson" userId="40240c759480c2fe" providerId="LiveId" clId="{B456A1DE-722E-4481-8B23-302270F167A6}" dt="2018-11-26T22:30:21.481" v="1" actId="20577"/>
      <pc:docMkLst>
        <pc:docMk/>
      </pc:docMkLst>
      <pc:sldChg chg="modSp">
        <pc:chgData name="Natasha Robertson" userId="40240c759480c2fe" providerId="LiveId" clId="{B456A1DE-722E-4481-8B23-302270F167A6}" dt="2018-11-26T22:30:21.481" v="1" actId="20577"/>
        <pc:sldMkLst>
          <pc:docMk/>
          <pc:sldMk cId="1281496076" sldId="261"/>
        </pc:sldMkLst>
        <pc:spChg chg="mod">
          <ac:chgData name="Natasha Robertson" userId="40240c759480c2fe" providerId="LiveId" clId="{B456A1DE-722E-4481-8B23-302270F167A6}" dt="2018-11-26T22:30:21.481" v="1" actId="20577"/>
          <ac:spMkLst>
            <pc:docMk/>
            <pc:sldMk cId="1281496076" sldId="261"/>
            <ac:spMk id="11" creationId="{FC7B5804-6EA9-4249-814C-1BCD1D082B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17</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17</a:t>
            </a:r>
          </a:p>
          <a:p>
            <a:r>
              <a:rPr lang="en-GB" sz="3900" b="1" dirty="0">
                <a:solidFill>
                  <a:schemeClr val="accent2"/>
                </a:solidFill>
                <a:latin typeface="+mn-lt"/>
              </a:rPr>
              <a:t>ah, it’s </a:t>
            </a:r>
            <a:r>
              <a:rPr lang="en-GB" sz="3900" b="1" u="sng" dirty="0">
                <a:solidFill>
                  <a:schemeClr val="accent2"/>
                </a:solidFill>
                <a:latin typeface="+mn-lt"/>
              </a:rPr>
              <a:t>a</a:t>
            </a:r>
            <a:r>
              <a:rPr lang="en-GB" sz="3900" b="1" dirty="0">
                <a:solidFill>
                  <a:schemeClr val="accent2"/>
                </a:solidFill>
                <a:latin typeface="+mn-lt"/>
              </a:rPr>
              <a:t> </a:t>
            </a:r>
            <a:r>
              <a:rPr lang="en-GB" sz="3900" b="1" u="sng" dirty="0" err="1">
                <a:solidFill>
                  <a:schemeClr val="accent2"/>
                </a:solidFill>
                <a:latin typeface="+mn-lt"/>
              </a:rPr>
              <a:t>th</a:t>
            </a:r>
            <a:r>
              <a:rPr lang="en-GB" sz="3900" b="1" dirty="0">
                <a:solidFill>
                  <a:schemeClr val="accent2"/>
                </a:solidFill>
                <a:latin typeface="+mn-lt"/>
              </a:rPr>
              <a:t> (some say)</a:t>
            </a: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577274" y="2314808"/>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path</a:t>
            </a:r>
          </a:p>
          <a:p>
            <a:pPr algn="l"/>
            <a:r>
              <a:rPr lang="en-GB" sz="4800" dirty="0"/>
              <a:t>bath</a:t>
            </a:r>
          </a:p>
          <a:p>
            <a:pPr algn="l"/>
            <a:r>
              <a:rPr lang="en-GB" sz="4800" dirty="0"/>
              <a:t>father</a:t>
            </a:r>
          </a:p>
        </p:txBody>
      </p:sp>
      <p:pic>
        <p:nvPicPr>
          <p:cNvPr id="36" name="Picture 35">
            <a:extLst>
              <a:ext uri="{FF2B5EF4-FFF2-40B4-BE49-F238E27FC236}">
                <a16:creationId xmlns:a16="http://schemas.microsoft.com/office/drawing/2014/main" id="{9A27ED92-3471-48EA-A5F7-5321D65A73E6}"/>
              </a:ext>
            </a:extLst>
          </p:cNvPr>
          <p:cNvPicPr>
            <a:picLocks noChangeAspect="1"/>
          </p:cNvPicPr>
          <p:nvPr/>
        </p:nvPicPr>
        <p:blipFill>
          <a:blip r:embed="rId4"/>
          <a:stretch>
            <a:fillRect/>
          </a:stretch>
        </p:blipFill>
        <p:spPr>
          <a:xfrm>
            <a:off x="6096000" y="2224154"/>
            <a:ext cx="2975249" cy="2670478"/>
          </a:xfrm>
          <a:prstGeom prst="rect">
            <a:avLst/>
          </a:prstGeom>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path</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path</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route or footway</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The garden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path</a:t>
            </a:r>
            <a:r>
              <a:rPr lang="en-GB" altLang="en-US" sz="3500" dirty="0">
                <a:latin typeface="Calibri" panose="020F0502020204030204" pitchFamily="34" charset="0"/>
                <a:ea typeface="Calibri" panose="020F0502020204030204" pitchFamily="34" charset="0"/>
                <a:cs typeface="Times New Roman" panose="02020603050405020304" pitchFamily="18" charset="0"/>
              </a:rPr>
              <a:t> was overgrown.</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pat</a:t>
            </a:r>
            <a:r>
              <a:rPr lang="en-GB" altLang="en-US" sz="3500" dirty="0">
                <a:latin typeface="Calibri" panose="020F0502020204030204" pitchFamily="34" charset="0"/>
                <a:ea typeface="Calibri" panose="020F0502020204030204" pitchFamily="34" charset="0"/>
                <a:cs typeface="Times New Roman" panose="02020603050405020304" pitchFamily="18" charset="0"/>
              </a:rPr>
              <a:t> the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pat</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a:t>
            </a:r>
            <a:endPar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23709D4F-574C-44C0-97FF-A6F82999DF5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958262" y="2498632"/>
            <a:ext cx="2227898" cy="1935480"/>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bath</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bath</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 a large tub of water for washing</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had a nice hot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bath</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there’s a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bat</a:t>
            </a:r>
            <a:r>
              <a:rPr lang="en-GB" altLang="en-US" sz="3500" dirty="0">
                <a:latin typeface="Calibri" panose="020F0502020204030204" pitchFamily="34" charset="0"/>
                <a:ea typeface="Calibri" panose="020F0502020204030204" pitchFamily="34" charset="0"/>
                <a:cs typeface="Times New Roman" panose="02020603050405020304" pitchFamily="18" charset="0"/>
              </a:rPr>
              <a:t> in the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bat</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a:t>
            </a:r>
            <a:endPar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48D70FA5-D03F-4FC8-A031-EB24330F8401}"/>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428480" y="2622584"/>
            <a:ext cx="2067732" cy="2101817"/>
          </a:xfrm>
          <a:prstGeom prst="rect">
            <a:avLst/>
          </a:prstGeom>
          <a:noFill/>
          <a:ln>
            <a:noFill/>
          </a:ln>
        </p:spPr>
      </p:pic>
    </p:spTree>
    <p:extLst>
      <p:ext uri="{BB962C8B-B14F-4D97-AF65-F5344CB8AC3E}">
        <p14:creationId xmlns:p14="http://schemas.microsoft.com/office/powerpoint/2010/main" val="1171079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father</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father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the male parent</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Her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father </a:t>
            </a:r>
            <a:r>
              <a:rPr kumimoji="0" lang="en-GB" altLang="en-US" sz="350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wa</a:t>
            </a:r>
            <a:r>
              <a:rPr lang="en-GB" altLang="en-US" sz="3500" dirty="0">
                <a:latin typeface="Calibri" panose="020F0502020204030204" pitchFamily="34" charset="0"/>
                <a:ea typeface="Calibri" panose="020F0502020204030204" pitchFamily="34" charset="0"/>
                <a:cs typeface="Times New Roman" panose="02020603050405020304" pitchFamily="18" charset="0"/>
              </a:rPr>
              <a:t>s always happy</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fat</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her</a:t>
            </a:r>
            <a:endParaRPr kumimoji="0" lang="en-GB" altLang="en-US" sz="350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7EF8ED9D-C555-42E8-9C05-6E8E828782D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924607" y="2477770"/>
            <a:ext cx="1743393" cy="2053590"/>
          </a:xfrm>
          <a:prstGeom prst="rect">
            <a:avLst/>
          </a:prstGeom>
          <a:noFill/>
          <a:ln>
            <a:noFill/>
          </a:ln>
        </p:spPr>
      </p:pic>
    </p:spTree>
    <p:extLst>
      <p:ext uri="{BB962C8B-B14F-4D97-AF65-F5344CB8AC3E}">
        <p14:creationId xmlns:p14="http://schemas.microsoft.com/office/powerpoint/2010/main" val="28643601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5369</TotalTime>
  <Words>354</Words>
  <Application>Microsoft Office PowerPoint</Application>
  <PresentationFormat>Widescreen</PresentationFormat>
  <Paragraphs>39</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Times New Roman</vt:lpstr>
      <vt:lpstr>Wingdings</vt:lpstr>
      <vt:lpstr>Office Theme</vt:lpstr>
      <vt:lpstr>KS1 Common Exception Words Family 17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125</cp:revision>
  <dcterms:created xsi:type="dcterms:W3CDTF">2017-03-29T13:14:03Z</dcterms:created>
  <dcterms:modified xsi:type="dcterms:W3CDTF">2018-11-26T22:30:24Z</dcterms:modified>
</cp:coreProperties>
</file>