
<file path=[Content_Types].xml><?xml version="1.0" encoding="utf-8"?>
<Types xmlns="http://schemas.openxmlformats.org/package/2006/content-types">
  <Default ContentType="application/x-fontdata" Extension="fntdata"/>
  <Default ContentType="image/gif" Extension="gif"/>
  <Default ContentType="image/jpeg" Extension="jpeg"/>
  <Default ContentType="image/png" Extension="png"/>
  <Default ContentType="application/vnd.openxmlformats-package.relationships+xml" Extension="rels"/>
  <Default ContentType="image/svg+xml" Extension="svg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slide+xml" PartName="/ppt/slides/slide5.xml"/>
  <Override ContentType="application/vnd.openxmlformats-officedocument.presentationml.slide+xml" PartName="/ppt/slides/slide6.xml"/>
  <Override ContentType="application/vnd.openxmlformats-officedocument.presentationml.slide+xml" PartName="/ppt/slides/slide7.xml"/>
  <Override ContentType="application/vnd.openxmlformats-officedocument.presentationml.slide+xml" PartName="/ppt/slides/slide8.xml"/>
  <Override ContentType="application/vnd.openxmlformats-officedocument.presentationml.slide+xml" PartName="/ppt/slides/slide9.xml"/>
  <Override ContentType="application/vnd.openxmlformats-officedocument.presentationml.slide+xml" PartName="/ppt/slides/slide10.xml"/>
  <Override ContentType="application/vnd.openxmlformats-officedocument.presentationml.slide+xml" PartName="/ppt/slides/slide11.xml"/>
  <Override ContentType="application/vnd.openxmlformats-officedocument.presentationml.slide+xml" PartName="/ppt/slides/slide12.xml"/>
  <Override ContentType="application/vnd.openxmlformats-officedocument.presentationml.slide+xml" PartName="/ppt/slides/slide13.xml"/>
  <Override ContentType="application/vnd.openxmlformats-officedocument.presentationml.slide+xml" PartName="/ppt/slides/slide14.xml"/>
  <Override ContentType="application/vnd.openxmlformats-officedocument.presentationml.slide+xml" PartName="/ppt/slides/slide15.xml"/>
  <Override ContentType="application/vnd.openxmlformats-officedocument.presentationml.slide+xml" PartName="/ppt/slides/slide16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presentationml.viewProps+xml" PartName="/ppt/viewProps.xml"/>
</Types>
</file>

<file path=_rels/.rels><?xml version="1.0" encoding="UTF-8" standalone="no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embedTrueTypeFonts="true">
  <p:sldMasterIdLst>
    <p:sldMasterId id="2147483648" r:id="rId1"/>
  </p:sldMasterIdLst>
  <p:sldIdLst>
    <p:sldId id="256" r:id="rId39"/>
    <p:sldId id="257" r:id="rId40"/>
    <p:sldId id="258" r:id="rId41"/>
    <p:sldId id="259" r:id="rId42"/>
    <p:sldId id="260" r:id="rId43"/>
    <p:sldId id="261" r:id="rId44"/>
    <p:sldId id="262" r:id="rId45"/>
    <p:sldId id="263" r:id="rId46"/>
    <p:sldId id="264" r:id="rId47"/>
    <p:sldId id="265" r:id="rId48"/>
    <p:sldId id="266" r:id="rId49"/>
    <p:sldId id="267" r:id="rId50"/>
    <p:sldId id="268" r:id="rId51"/>
    <p:sldId id="269" r:id="rId52"/>
    <p:sldId id="270" r:id="rId53"/>
    <p:sldId id="271" r:id="rId54"/>
  </p:sldIdLst>
  <p:sldSz cx="18288000" cy="10287000"/>
  <p:notesSz cx="6858000" cy="9144000"/>
  <p:embeddedFontLst>
    <p:embeddedFont>
      <p:font typeface="Arimo" charset="1" panose="020B0604020202020204"/>
      <p:regular r:id="rId6"/>
    </p:embeddedFont>
    <p:embeddedFont>
      <p:font typeface="Arimo Bold" charset="1" panose="020B0704020202020204"/>
      <p:regular r:id="rId7"/>
    </p:embeddedFont>
    <p:embeddedFont>
      <p:font typeface="Arimo Italics" charset="1" panose="020B0604020202090204"/>
      <p:regular r:id="rId8"/>
    </p:embeddedFont>
    <p:embeddedFont>
      <p:font typeface="Arimo Bold Italics" charset="1" panose="020B0704020202090204"/>
      <p:regular r:id="rId9"/>
    </p:embeddedFont>
    <p:embeddedFont>
      <p:font typeface="Cup Cakes" charset="1" panose="00000500000000000000"/>
      <p:regular r:id="rId10"/>
    </p:embeddedFont>
    <p:embeddedFont>
      <p:font typeface="Calibri (MS)" charset="1" panose="020F0502020204030204"/>
      <p:regular r:id="rId11"/>
    </p:embeddedFont>
    <p:embeddedFont>
      <p:font typeface="Calibri (MS) Bold" charset="1" panose="020F0702030404030204"/>
      <p:regular r:id="rId12"/>
    </p:embeddedFont>
    <p:embeddedFont>
      <p:font typeface="Calibri (MS) Italics" charset="1" panose="020F05020202040A0204"/>
      <p:regular r:id="rId13"/>
    </p:embeddedFont>
    <p:embeddedFont>
      <p:font typeface="Calibri (MS) Bold Italics" charset="1" panose="020F07020304040A0204"/>
      <p:regular r:id="rId14"/>
    </p:embeddedFont>
    <p:embeddedFont>
      <p:font typeface="Calibri (MS) Light" charset="1" panose="020F0302020204030204"/>
      <p:regular r:id="rId15"/>
    </p:embeddedFont>
    <p:embeddedFont>
      <p:font typeface="Calibri (MS) Light Italics" charset="1" panose="020F0302020204030204"/>
      <p:regular r:id="rId16"/>
    </p:embeddedFont>
    <p:embeddedFont>
      <p:font typeface="IBM Plex Sans" charset="1" panose="020B0503050203000203"/>
      <p:regular r:id="rId17"/>
    </p:embeddedFont>
    <p:embeddedFont>
      <p:font typeface="IBM Plex Sans Bold" charset="1" panose="020B0803050203000203"/>
      <p:regular r:id="rId18"/>
    </p:embeddedFont>
    <p:embeddedFont>
      <p:font typeface="IBM Plex Sans Italics" charset="1" panose="020B0503050203000203"/>
      <p:regular r:id="rId19"/>
    </p:embeddedFont>
    <p:embeddedFont>
      <p:font typeface="IBM Plex Sans Bold Italics" charset="1" panose="020B0803050203000203"/>
      <p:regular r:id="rId20"/>
    </p:embeddedFont>
    <p:embeddedFont>
      <p:font typeface="IBM Plex Sans Thin" charset="1" panose="020B0203050203000203"/>
      <p:regular r:id="rId21"/>
    </p:embeddedFont>
    <p:embeddedFont>
      <p:font typeface="IBM Plex Sans Thin Italics" charset="1" panose="020B0203050203000203"/>
      <p:regular r:id="rId22"/>
    </p:embeddedFont>
    <p:embeddedFont>
      <p:font typeface="IBM Plex Sans Medium" charset="1" panose="020B0603050203000203"/>
      <p:regular r:id="rId23"/>
    </p:embeddedFont>
    <p:embeddedFont>
      <p:font typeface="IBM Plex Sans Medium Italics" charset="1" panose="020B0603050203000203"/>
      <p:regular r:id="rId24"/>
    </p:embeddedFont>
    <p:embeddedFont>
      <p:font typeface="Canva Sans" charset="1" panose="020B0503030501040103"/>
      <p:regular r:id="rId25"/>
    </p:embeddedFont>
    <p:embeddedFont>
      <p:font typeface="Canva Sans Bold" charset="1" panose="020B0803030501040103"/>
      <p:regular r:id="rId26"/>
    </p:embeddedFont>
    <p:embeddedFont>
      <p:font typeface="Canva Sans Italics" charset="1" panose="020B0503030501040103"/>
      <p:regular r:id="rId27"/>
    </p:embeddedFont>
    <p:embeddedFont>
      <p:font typeface="Canva Sans Bold Italics" charset="1" panose="020B0803030501040103"/>
      <p:regular r:id="rId28"/>
    </p:embeddedFont>
    <p:embeddedFont>
      <p:font typeface="Canva Sans Medium" charset="1" panose="020B0603030501040103"/>
      <p:regular r:id="rId29"/>
    </p:embeddedFont>
    <p:embeddedFont>
      <p:font typeface="Canva Sans Medium Italics" charset="1" panose="020B0603030501040103"/>
      <p:regular r:id="rId30"/>
    </p:embeddedFont>
    <p:embeddedFont>
      <p:font typeface="Open Sans" charset="1" panose="020B0606030504020204"/>
      <p:regular r:id="rId31"/>
    </p:embeddedFont>
    <p:embeddedFont>
      <p:font typeface="Open Sans Bold" charset="1" panose="020B0806030504020204"/>
      <p:regular r:id="rId32"/>
    </p:embeddedFont>
    <p:embeddedFont>
      <p:font typeface="Open Sans Italics" charset="1" panose="020B0606030504020204"/>
      <p:regular r:id="rId33"/>
    </p:embeddedFont>
    <p:embeddedFont>
      <p:font typeface="Open Sans Bold Italics" charset="1" panose="020B0806030504020204"/>
      <p:regular r:id="rId34"/>
    </p:embeddedFont>
    <p:embeddedFont>
      <p:font typeface="Open Sans Light" charset="1" panose="020B0306030504020204"/>
      <p:regular r:id="rId35"/>
    </p:embeddedFont>
    <p:embeddedFont>
      <p:font typeface="Open Sans Light Italics" charset="1" panose="020B0306030504020204"/>
      <p:regular r:id="rId36"/>
    </p:embeddedFont>
    <p:embeddedFont>
      <p:font typeface="Open Sans Ultra-Bold" charset="1" panose="00000000000000000000"/>
      <p:regular r:id="rId37"/>
    </p:embeddedFont>
    <p:embeddedFont>
      <p:font typeface="Open Sans Ultra-Bold Italics" charset="1" panose="00000000000000000000"/>
      <p:regular r:id="rId38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no"?><Relationships xmlns="http://schemas.openxmlformats.org/package/2006/relationships"><Relationship Id="rId1" Target="slideMasters/slideMaster1.xml" Type="http://schemas.openxmlformats.org/officeDocument/2006/relationships/slideMaster"/><Relationship Id="rId10" Target="fonts/font10.fntdata" Type="http://schemas.openxmlformats.org/officeDocument/2006/relationships/font"/><Relationship Id="rId11" Target="fonts/font11.fntdata" Type="http://schemas.openxmlformats.org/officeDocument/2006/relationships/font"/><Relationship Id="rId12" Target="fonts/font12.fntdata" Type="http://schemas.openxmlformats.org/officeDocument/2006/relationships/font"/><Relationship Id="rId13" Target="fonts/font13.fntdata" Type="http://schemas.openxmlformats.org/officeDocument/2006/relationships/font"/><Relationship Id="rId14" Target="fonts/font14.fntdata" Type="http://schemas.openxmlformats.org/officeDocument/2006/relationships/font"/><Relationship Id="rId15" Target="fonts/font15.fntdata" Type="http://schemas.openxmlformats.org/officeDocument/2006/relationships/font"/><Relationship Id="rId16" Target="fonts/font16.fntdata" Type="http://schemas.openxmlformats.org/officeDocument/2006/relationships/font"/><Relationship Id="rId17" Target="fonts/font17.fntdata" Type="http://schemas.openxmlformats.org/officeDocument/2006/relationships/font"/><Relationship Id="rId18" Target="fonts/font18.fntdata" Type="http://schemas.openxmlformats.org/officeDocument/2006/relationships/font"/><Relationship Id="rId19" Target="fonts/font19.fntdata" Type="http://schemas.openxmlformats.org/officeDocument/2006/relationships/font"/><Relationship Id="rId2" Target="presProps.xml" Type="http://schemas.openxmlformats.org/officeDocument/2006/relationships/presProps"/><Relationship Id="rId20" Target="fonts/font20.fntdata" Type="http://schemas.openxmlformats.org/officeDocument/2006/relationships/font"/><Relationship Id="rId21" Target="fonts/font21.fntdata" Type="http://schemas.openxmlformats.org/officeDocument/2006/relationships/font"/><Relationship Id="rId22" Target="fonts/font22.fntdata" Type="http://schemas.openxmlformats.org/officeDocument/2006/relationships/font"/><Relationship Id="rId23" Target="fonts/font23.fntdata" Type="http://schemas.openxmlformats.org/officeDocument/2006/relationships/font"/><Relationship Id="rId24" Target="fonts/font24.fntdata" Type="http://schemas.openxmlformats.org/officeDocument/2006/relationships/font"/><Relationship Id="rId25" Target="fonts/font25.fntdata" Type="http://schemas.openxmlformats.org/officeDocument/2006/relationships/font"/><Relationship Id="rId26" Target="fonts/font26.fntdata" Type="http://schemas.openxmlformats.org/officeDocument/2006/relationships/font"/><Relationship Id="rId27" Target="fonts/font27.fntdata" Type="http://schemas.openxmlformats.org/officeDocument/2006/relationships/font"/><Relationship Id="rId28" Target="fonts/font28.fntdata" Type="http://schemas.openxmlformats.org/officeDocument/2006/relationships/font"/><Relationship Id="rId29" Target="fonts/font29.fntdata" Type="http://schemas.openxmlformats.org/officeDocument/2006/relationships/font"/><Relationship Id="rId3" Target="viewProps.xml" Type="http://schemas.openxmlformats.org/officeDocument/2006/relationships/viewProps"/><Relationship Id="rId30" Target="fonts/font30.fntdata" Type="http://schemas.openxmlformats.org/officeDocument/2006/relationships/font"/><Relationship Id="rId31" Target="fonts/font31.fntdata" Type="http://schemas.openxmlformats.org/officeDocument/2006/relationships/font"/><Relationship Id="rId32" Target="fonts/font32.fntdata" Type="http://schemas.openxmlformats.org/officeDocument/2006/relationships/font"/><Relationship Id="rId33" Target="fonts/font33.fntdata" Type="http://schemas.openxmlformats.org/officeDocument/2006/relationships/font"/><Relationship Id="rId34" Target="fonts/font34.fntdata" Type="http://schemas.openxmlformats.org/officeDocument/2006/relationships/font"/><Relationship Id="rId35" Target="fonts/font35.fntdata" Type="http://schemas.openxmlformats.org/officeDocument/2006/relationships/font"/><Relationship Id="rId36" Target="fonts/font36.fntdata" Type="http://schemas.openxmlformats.org/officeDocument/2006/relationships/font"/><Relationship Id="rId37" Target="fonts/font37.fntdata" Type="http://schemas.openxmlformats.org/officeDocument/2006/relationships/font"/><Relationship Id="rId38" Target="fonts/font38.fntdata" Type="http://schemas.openxmlformats.org/officeDocument/2006/relationships/font"/><Relationship Id="rId39" Target="slides/slide1.xml" Type="http://schemas.openxmlformats.org/officeDocument/2006/relationships/slide"/><Relationship Id="rId4" Target="theme/theme1.xml" Type="http://schemas.openxmlformats.org/officeDocument/2006/relationships/theme"/><Relationship Id="rId40" Target="slides/slide2.xml" Type="http://schemas.openxmlformats.org/officeDocument/2006/relationships/slide"/><Relationship Id="rId41" Target="slides/slide3.xml" Type="http://schemas.openxmlformats.org/officeDocument/2006/relationships/slide"/><Relationship Id="rId42" Target="slides/slide4.xml" Type="http://schemas.openxmlformats.org/officeDocument/2006/relationships/slide"/><Relationship Id="rId43" Target="slides/slide5.xml" Type="http://schemas.openxmlformats.org/officeDocument/2006/relationships/slide"/><Relationship Id="rId44" Target="slides/slide6.xml" Type="http://schemas.openxmlformats.org/officeDocument/2006/relationships/slide"/><Relationship Id="rId45" Target="slides/slide7.xml" Type="http://schemas.openxmlformats.org/officeDocument/2006/relationships/slide"/><Relationship Id="rId46" Target="slides/slide8.xml" Type="http://schemas.openxmlformats.org/officeDocument/2006/relationships/slide"/><Relationship Id="rId47" Target="slides/slide9.xml" Type="http://schemas.openxmlformats.org/officeDocument/2006/relationships/slide"/><Relationship Id="rId48" Target="slides/slide10.xml" Type="http://schemas.openxmlformats.org/officeDocument/2006/relationships/slide"/><Relationship Id="rId49" Target="slides/slide11.xml" Type="http://schemas.openxmlformats.org/officeDocument/2006/relationships/slide"/><Relationship Id="rId5" Target="tableStyles.xml" Type="http://schemas.openxmlformats.org/officeDocument/2006/relationships/tableStyles"/><Relationship Id="rId50" Target="slides/slide12.xml" Type="http://schemas.openxmlformats.org/officeDocument/2006/relationships/slide"/><Relationship Id="rId51" Target="slides/slide13.xml" Type="http://schemas.openxmlformats.org/officeDocument/2006/relationships/slide"/><Relationship Id="rId52" Target="slides/slide14.xml" Type="http://schemas.openxmlformats.org/officeDocument/2006/relationships/slide"/><Relationship Id="rId53" Target="slides/slide15.xml" Type="http://schemas.openxmlformats.org/officeDocument/2006/relationships/slide"/><Relationship Id="rId54" Target="slides/slide16.xml" Type="http://schemas.openxmlformats.org/officeDocument/2006/relationships/slide"/><Relationship Id="rId6" Target="fonts/font6.fntdata" Type="http://schemas.openxmlformats.org/officeDocument/2006/relationships/font"/><Relationship Id="rId7" Target="fonts/font7.fntdata" Type="http://schemas.openxmlformats.org/officeDocument/2006/relationships/font"/><Relationship Id="rId8" Target="fonts/font8.fntdata" Type="http://schemas.openxmlformats.org/officeDocument/2006/relationships/font"/><Relationship Id="rId9" Target="fonts/font9.fntdata" Type="http://schemas.openxmlformats.org/officeDocument/2006/relationships/font"/></Relationships>
</file>

<file path=ppt/slideLayouts/_rels/slideLayout1.xml.rels><?xml version="1.0" encoding="UTF-8" standalone="no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no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no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no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no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no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no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no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no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no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no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no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no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.jpeg" Type="http://schemas.openxmlformats.org/officeDocument/2006/relationships/image"/><Relationship Id="rId4" Target="../media/image3.jpeg" Type="http://schemas.openxmlformats.org/officeDocument/2006/relationships/image"/><Relationship Id="rId5" Target="../media/image4.gif" Type="http://schemas.openxmlformats.org/officeDocument/2006/relationships/image"/></Relationships>
</file>

<file path=ppt/slides/_rels/slide2.xml.rels><?xml version="1.0" encoding="UTF-8" standalone="no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5.jpeg" Type="http://schemas.openxmlformats.org/officeDocument/2006/relationships/image"/></Relationships>
</file>

<file path=ppt/slides/_rels/slide3.xml.rels><?xml version="1.0" encoding="UTF-8" standalone="no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6.png" Type="http://schemas.openxmlformats.org/officeDocument/2006/relationships/image"/><Relationship Id="rId4" Target="../media/image7.svg" Type="http://schemas.openxmlformats.org/officeDocument/2006/relationships/image"/><Relationship Id="rId5" Target="../media/image8.png" Type="http://schemas.openxmlformats.org/officeDocument/2006/relationships/image"/><Relationship Id="rId6" Target="../media/image9.svg" Type="http://schemas.openxmlformats.org/officeDocument/2006/relationships/image"/></Relationships>
</file>

<file path=ppt/slides/_rels/slide4.xml.rels><?xml version="1.0" encoding="UTF-8" standalone="no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10.jpeg" Type="http://schemas.openxmlformats.org/officeDocument/2006/relationships/image"/><Relationship Id="rId4" Target="../media/image11.jpeg" Type="http://schemas.openxmlformats.org/officeDocument/2006/relationships/image"/><Relationship Id="rId5" Target="../media/image12.jpeg" Type="http://schemas.openxmlformats.org/officeDocument/2006/relationships/image"/><Relationship Id="rId6" Target="../media/image13.jpeg" Type="http://schemas.openxmlformats.org/officeDocument/2006/relationships/image"/></Relationships>
</file>

<file path=ppt/slides/_rels/slide5.xml.rels><?xml version="1.0" encoding="UTF-8" standalone="no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14.jpeg" Type="http://schemas.openxmlformats.org/officeDocument/2006/relationships/image"/><Relationship Id="rId4" Target="../media/image15.jpeg" Type="http://schemas.openxmlformats.org/officeDocument/2006/relationships/image"/><Relationship Id="rId5" Target="../media/image16.jpeg" Type="http://schemas.openxmlformats.org/officeDocument/2006/relationships/image"/><Relationship Id="rId6" Target="../media/image17.jpeg" Type="http://schemas.openxmlformats.org/officeDocument/2006/relationships/image"/></Relationships>
</file>

<file path=ppt/slides/_rels/slide6.xml.rels><?xml version="1.0" encoding="UTF-8" standalone="no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18.jpeg" Type="http://schemas.openxmlformats.org/officeDocument/2006/relationships/image"/><Relationship Id="rId4" Target="../media/image19.png" Type="http://schemas.openxmlformats.org/officeDocument/2006/relationships/image"/><Relationship Id="rId5" Target="../media/image20.jpeg" Type="http://schemas.openxmlformats.org/officeDocument/2006/relationships/image"/><Relationship Id="rId6" Target="../media/image21.jpeg" Type="http://schemas.openxmlformats.org/officeDocument/2006/relationships/image"/></Relationships>
</file>

<file path=ppt/slides/_rels/slide7.xml.rels><?xml version="1.0" encoding="UTF-8" standalone="no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2.jpeg" Type="http://schemas.openxmlformats.org/officeDocument/2006/relationships/image"/><Relationship Id="rId4" Target="../media/image23.png" Type="http://schemas.openxmlformats.org/officeDocument/2006/relationships/image"/><Relationship Id="rId5" Target="../media/image24.png" Type="http://schemas.openxmlformats.org/officeDocument/2006/relationships/image"/><Relationship Id="rId6" Target="../media/image25.svg" Type="http://schemas.openxmlformats.org/officeDocument/2006/relationships/image"/></Relationships>
</file>

<file path=ppt/slides/_rels/slide8.xml.rels><?xml version="1.0" encoding="UTF-8" standalone="no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3.png" Type="http://schemas.openxmlformats.org/officeDocument/2006/relationships/image"/><Relationship Id="rId4" Target="../media/image24.png" Type="http://schemas.openxmlformats.org/officeDocument/2006/relationships/image"/><Relationship Id="rId5" Target="../media/image25.svg" Type="http://schemas.openxmlformats.org/officeDocument/2006/relationships/image"/><Relationship Id="rId6" Target="../media/image26.jpeg" Type="http://schemas.openxmlformats.org/officeDocument/2006/relationships/image"/><Relationship Id="rId7" Target="../media/image27.png" Type="http://schemas.openxmlformats.org/officeDocument/2006/relationships/image"/></Relationships>
</file>

<file path=ppt/slides/_rels/slide9.xml.rels><?xml version="1.0" encoding="UTF-8" standalone="no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/Relationships>
</file>

<file path=ppt/slides/_rels/slide10.xml.rels><?xml version="1.0" encoding="UTF-8" standalone="no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8.jpeg" Type="http://schemas.openxmlformats.org/officeDocument/2006/relationships/image"/><Relationship Id="rId4" Target="../media/image29.png" Type="http://schemas.openxmlformats.org/officeDocument/2006/relationships/image"/><Relationship Id="rId5" Target="../media/image30.png" Type="http://schemas.openxmlformats.org/officeDocument/2006/relationships/image"/><Relationship Id="rId6" Target="../media/image31.jpeg" Type="http://schemas.openxmlformats.org/officeDocument/2006/relationships/image"/></Relationships>
</file>

<file path=ppt/slides/_rels/slide11.xml.rels><?xml version="1.0" encoding="UTF-8" standalone="no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32.png" Type="http://schemas.openxmlformats.org/officeDocument/2006/relationships/image"/><Relationship Id="rId4" Target="../media/image33.svg" Type="http://schemas.openxmlformats.org/officeDocument/2006/relationships/image"/><Relationship Id="rId5" Target="../media/image34.png" Type="http://schemas.openxmlformats.org/officeDocument/2006/relationships/image"/><Relationship Id="rId6" Target="../media/image35.svg" Type="http://schemas.openxmlformats.org/officeDocument/2006/relationships/image"/><Relationship Id="rId7" Target="../media/image36.png" Type="http://schemas.openxmlformats.org/officeDocument/2006/relationships/image"/><Relationship Id="rId8" Target="../media/image37.svg" Type="http://schemas.openxmlformats.org/officeDocument/2006/relationships/image"/></Relationships>
</file>

<file path=ppt/slides/_rels/slide12.xml.rels><?xml version="1.0" encoding="UTF-8" standalone="no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32.png" Type="http://schemas.openxmlformats.org/officeDocument/2006/relationships/image"/><Relationship Id="rId4" Target="../media/image33.svg" Type="http://schemas.openxmlformats.org/officeDocument/2006/relationships/image"/><Relationship Id="rId5" Target="../media/image34.png" Type="http://schemas.openxmlformats.org/officeDocument/2006/relationships/image"/><Relationship Id="rId6" Target="../media/image35.svg" Type="http://schemas.openxmlformats.org/officeDocument/2006/relationships/image"/><Relationship Id="rId7" Target="../media/image36.png" Type="http://schemas.openxmlformats.org/officeDocument/2006/relationships/image"/><Relationship Id="rId8" Target="../media/image37.svg" Type="http://schemas.openxmlformats.org/officeDocument/2006/relationships/image"/></Relationships>
</file>

<file path=ppt/slides/_rels/slide13.xml.rels><?xml version="1.0" encoding="UTF-8" standalone="no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5.jpeg" Type="http://schemas.openxmlformats.org/officeDocument/2006/relationships/image"/></Relationships>
</file>

<file path=ppt/slides/_rels/slide14.xml.rels><?xml version="1.0" encoding="UTF-8" standalone="no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5.jpeg" Type="http://schemas.openxmlformats.org/officeDocument/2006/relationships/image"/><Relationship Id="rId4" Target="../media/image38.png" Type="http://schemas.openxmlformats.org/officeDocument/2006/relationships/image"/><Relationship Id="rId5" Target="../media/image39.svg" Type="http://schemas.openxmlformats.org/officeDocument/2006/relationships/image"/><Relationship Id="rId6" Target="mailto:friends@bassettgreen.net" TargetMode="External" Type="http://schemas.openxmlformats.org/officeDocument/2006/relationships/hyperlink"/></Relationships>
</file>

<file path=ppt/slides/_rels/slide15.xml.rels><?xml version="1.0" encoding="UTF-8" standalone="no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5.jpeg" Type="http://schemas.openxmlformats.org/officeDocument/2006/relationships/image"/><Relationship Id="rId4" Target="../media/image40.png" Type="http://schemas.openxmlformats.org/officeDocument/2006/relationships/image"/><Relationship Id="rId5" Target="../media/image41.svg" Type="http://schemas.openxmlformats.org/officeDocument/2006/relationships/image"/></Relationships>
</file>

<file path=ppt/slides/_rels/slide16.xml.rels><?xml version="1.0" encoding="UTF-8" standalone="no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5.jpeg" Type="http://schemas.openxmlformats.org/officeDocument/2006/relationships/image"/><Relationship Id="rId4" Target="../media/image42.png" Type="http://schemas.openxmlformats.org/officeDocument/2006/relationships/image"/><Relationship Id="rId5" Target="../media/image43.svg" Type="http://schemas.openxmlformats.org/officeDocument/2006/relationships/image"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-9489" y="0"/>
            <a:ext cx="18288000" cy="10607448"/>
          </a:xfrm>
          <a:custGeom>
            <a:avLst/>
            <a:gdLst/>
            <a:ahLst/>
            <a:cxnLst/>
            <a:rect r="r" b="b" t="t" l="l"/>
            <a:pathLst>
              <a:path h="10607448" w="18288000">
                <a:moveTo>
                  <a:pt x="0" y="0"/>
                </a:moveTo>
                <a:lnTo>
                  <a:pt x="18288000" y="0"/>
                </a:lnTo>
                <a:lnTo>
                  <a:pt x="18288000" y="10607448"/>
                </a:lnTo>
                <a:lnTo>
                  <a:pt x="0" y="10607448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36203" r="0" b="-36203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5507182" y="12216"/>
            <a:ext cx="7269780" cy="10263423"/>
          </a:xfrm>
          <a:custGeom>
            <a:avLst/>
            <a:gdLst/>
            <a:ahLst/>
            <a:cxnLst/>
            <a:rect r="r" b="b" t="t" l="l"/>
            <a:pathLst>
              <a:path h="10263423" w="7269780">
                <a:moveTo>
                  <a:pt x="0" y="0"/>
                </a:moveTo>
                <a:lnTo>
                  <a:pt x="7269780" y="0"/>
                </a:lnTo>
                <a:lnTo>
                  <a:pt x="7269780" y="10263423"/>
                </a:lnTo>
                <a:lnTo>
                  <a:pt x="0" y="10263423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-410" b="-527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8180683" y="694042"/>
            <a:ext cx="1920936" cy="997065"/>
          </a:xfrm>
          <a:custGeom>
            <a:avLst/>
            <a:gdLst/>
            <a:ahLst/>
            <a:cxnLst/>
            <a:rect r="r" b="b" t="t" l="l"/>
            <a:pathLst>
              <a:path h="997065" w="1920936">
                <a:moveTo>
                  <a:pt x="0" y="0"/>
                </a:moveTo>
                <a:lnTo>
                  <a:pt x="1920936" y="0"/>
                </a:lnTo>
                <a:lnTo>
                  <a:pt x="1920936" y="997065"/>
                </a:lnTo>
                <a:lnTo>
                  <a:pt x="0" y="997065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  <p:pic>
        <p:nvPicPr>
          <p:cNvPr name="Picture 5" id="5"/>
          <p:cNvPicPr>
            <a:picLocks noChangeAspect="true"/>
          </p:cNvPicPr>
          <p:nvPr/>
        </p:nvPicPr>
        <p:blipFill>
          <a:blip r:embed="rId5"/>
          <a:srcRect l="0" t="0" r="0" b="0"/>
          <a:stretch>
            <a:fillRect/>
          </a:stretch>
        </p:blipFill>
        <p:spPr>
          <a:xfrm flipH="false" flipV="false" rot="0">
            <a:off x="370463" y="1539782"/>
            <a:ext cx="4923534" cy="1304737"/>
          </a:xfrm>
          <a:prstGeom prst="rect">
            <a:avLst/>
          </a:prstGeom>
        </p:spPr>
      </p:pic>
      <p:sp>
        <p:nvSpPr>
          <p:cNvPr name="TextBox 6" id="6"/>
          <p:cNvSpPr txBox="true"/>
          <p:nvPr/>
        </p:nvSpPr>
        <p:spPr>
          <a:xfrm rot="0">
            <a:off x="8261346" y="320592"/>
            <a:ext cx="1746331" cy="36953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683"/>
              </a:lnSpc>
            </a:pPr>
            <a:r>
              <a:rPr lang="en-US" sz="1916" spc="3">
                <a:solidFill>
                  <a:srgbClr val="002060"/>
                </a:solidFill>
                <a:latin typeface="Calibri (MS)"/>
              </a:rPr>
              <a:t>JOIN US FOR THE </a:t>
            </a:r>
          </a:p>
        </p:txBody>
      </p:sp>
      <p:sp>
        <p:nvSpPr>
          <p:cNvPr name="TextBox 7" id="7"/>
          <p:cNvSpPr txBox="true"/>
          <p:nvPr/>
        </p:nvSpPr>
        <p:spPr>
          <a:xfrm rot="0">
            <a:off x="6105989" y="5138450"/>
            <a:ext cx="6177471" cy="119511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152"/>
              </a:lnSpc>
            </a:pPr>
            <a:r>
              <a:rPr lang="en-US" sz="1339" spc="-9">
                <a:solidFill>
                  <a:srgbClr val="000000"/>
                </a:solidFill>
                <a:latin typeface="IBM Plex Sans"/>
              </a:rPr>
              <a:t>Join us to hear our reflections on the past year and our plans for the year ahead!</a:t>
            </a:r>
            <a:r>
              <a:rPr lang="en-US" sz="1339" spc="-9">
                <a:solidFill>
                  <a:srgbClr val="002060"/>
                </a:solidFill>
                <a:latin typeface="IBM Plex Sans"/>
              </a:rPr>
              <a:t> </a:t>
            </a:r>
          </a:p>
          <a:p>
            <a:pPr algn="l">
              <a:lnSpc>
                <a:spcPts val="6976"/>
              </a:lnSpc>
            </a:pPr>
            <a:r>
              <a:rPr lang="en-US" sz="4341" spc="69">
                <a:solidFill>
                  <a:srgbClr val="D10000"/>
                </a:solidFill>
                <a:latin typeface="Open Sans"/>
              </a:rPr>
              <a:t>FRIDAY 26THJANUARY </a:t>
            </a:r>
          </a:p>
        </p:txBody>
      </p:sp>
      <p:sp>
        <p:nvSpPr>
          <p:cNvPr name="TextBox 8" id="8"/>
          <p:cNvSpPr txBox="true"/>
          <p:nvPr/>
        </p:nvSpPr>
        <p:spPr>
          <a:xfrm rot="0">
            <a:off x="7168322" y="6372113"/>
            <a:ext cx="4069640" cy="78806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093"/>
              </a:lnSpc>
            </a:pPr>
            <a:r>
              <a:rPr lang="en-US" sz="2701" spc="43">
                <a:solidFill>
                  <a:srgbClr val="D10000"/>
                </a:solidFill>
                <a:latin typeface="Open Sans"/>
              </a:rPr>
              <a:t>8.30am for refreshments 9-10am for AGM </a:t>
            </a:r>
          </a:p>
        </p:txBody>
      </p:sp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18009"/>
            <a:ext cx="18288000" cy="10607448"/>
          </a:xfrm>
          <a:custGeom>
            <a:avLst/>
            <a:gdLst/>
            <a:ahLst/>
            <a:cxnLst/>
            <a:rect r="r" b="b" t="t" l="l"/>
            <a:pathLst>
              <a:path h="10607448" w="18288000">
                <a:moveTo>
                  <a:pt x="0" y="0"/>
                </a:moveTo>
                <a:lnTo>
                  <a:pt x="18288000" y="0"/>
                </a:lnTo>
                <a:lnTo>
                  <a:pt x="18288000" y="10607448"/>
                </a:lnTo>
                <a:lnTo>
                  <a:pt x="0" y="10607448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36203" r="0" b="-36203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3194599" y="2231285"/>
            <a:ext cx="11898802" cy="6180895"/>
          </a:xfrm>
          <a:custGeom>
            <a:avLst/>
            <a:gdLst/>
            <a:ahLst/>
            <a:cxnLst/>
            <a:rect r="r" b="b" t="t" l="l"/>
            <a:pathLst>
              <a:path h="6180895" w="11898802">
                <a:moveTo>
                  <a:pt x="0" y="0"/>
                </a:moveTo>
                <a:lnTo>
                  <a:pt x="11898802" y="0"/>
                </a:lnTo>
                <a:lnTo>
                  <a:pt x="11898802" y="6180896"/>
                </a:lnTo>
                <a:lnTo>
                  <a:pt x="0" y="6180896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607448"/>
          </a:xfrm>
          <a:custGeom>
            <a:avLst/>
            <a:gdLst/>
            <a:ahLst/>
            <a:cxnLst/>
            <a:rect r="r" b="b" t="t" l="l"/>
            <a:pathLst>
              <a:path h="10607448" w="18288000">
                <a:moveTo>
                  <a:pt x="0" y="0"/>
                </a:moveTo>
                <a:lnTo>
                  <a:pt x="18288000" y="0"/>
                </a:lnTo>
                <a:lnTo>
                  <a:pt x="18288000" y="10607448"/>
                </a:lnTo>
                <a:lnTo>
                  <a:pt x="0" y="10607448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36203" r="0" b="-36203"/>
            </a:stretch>
          </a:blipFill>
        </p:spPr>
      </p:sp>
      <p:sp>
        <p:nvSpPr>
          <p:cNvPr name="TextBox 3" id="3"/>
          <p:cNvSpPr txBox="true"/>
          <p:nvPr/>
        </p:nvSpPr>
        <p:spPr>
          <a:xfrm rot="0">
            <a:off x="-1467431" y="620966"/>
            <a:ext cx="20825036" cy="206691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6800"/>
              </a:lnSpc>
            </a:pPr>
            <a:r>
              <a:rPr lang="en-US" sz="12000" spc="-1344">
                <a:solidFill>
                  <a:srgbClr val="FFFFFF"/>
                </a:solidFill>
                <a:latin typeface="Cup Cakes"/>
              </a:rPr>
              <a:t>Our Charitable Objectives</a:t>
            </a:r>
          </a:p>
        </p:txBody>
      </p:sp>
      <p:grpSp>
        <p:nvGrpSpPr>
          <p:cNvPr name="Group 4" id="4"/>
          <p:cNvGrpSpPr/>
          <p:nvPr/>
        </p:nvGrpSpPr>
        <p:grpSpPr>
          <a:xfrm rot="0">
            <a:off x="636814" y="3594533"/>
            <a:ext cx="19602450" cy="2104305"/>
            <a:chOff x="0" y="0"/>
            <a:chExt cx="26136600" cy="2805740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1703614" cy="1703614"/>
            </a:xfrm>
            <a:custGeom>
              <a:avLst/>
              <a:gdLst/>
              <a:ahLst/>
              <a:cxnLst/>
              <a:rect r="r" b="b" t="t" l="l"/>
              <a:pathLst>
                <a:path h="1703614" w="1703614">
                  <a:moveTo>
                    <a:pt x="0" y="0"/>
                  </a:moveTo>
                  <a:lnTo>
                    <a:pt x="1703614" y="0"/>
                  </a:lnTo>
                  <a:lnTo>
                    <a:pt x="1703614" y="1703614"/>
                  </a:lnTo>
                  <a:lnTo>
                    <a:pt x="0" y="1703614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>
                <a:extLst>
                  <a:ext uri="{96DAC541-7B7A-43D3-8B79-37D633B846F1}">
                    <asvg:svgBlip xmlns:asvg="http://schemas.microsoft.com/office/drawing/2016/SVG/main" r:embed="rId4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TextBox 6" id="6"/>
            <p:cNvSpPr txBox="true"/>
            <p:nvPr/>
          </p:nvSpPr>
          <p:spPr>
            <a:xfrm rot="0">
              <a:off x="2079813" y="-76200"/>
              <a:ext cx="24056787" cy="2881940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>
                <a:lnSpc>
                  <a:spcPts val="5854"/>
                </a:lnSpc>
              </a:pPr>
              <a:r>
                <a:rPr lang="en-US" sz="4181">
                  <a:solidFill>
                    <a:srgbClr val="FFFFFF"/>
                  </a:solidFill>
                  <a:latin typeface="Canva Sans Bold"/>
                </a:rPr>
                <a:t>To develop effective relationships between </a:t>
              </a:r>
            </a:p>
            <a:p>
              <a:pPr>
                <a:lnSpc>
                  <a:spcPts val="5854"/>
                </a:lnSpc>
              </a:pPr>
              <a:r>
                <a:rPr lang="en-US" sz="4181">
                  <a:solidFill>
                    <a:srgbClr val="FFFFFF"/>
                  </a:solidFill>
                  <a:latin typeface="Canva Sans Bold"/>
                </a:rPr>
                <a:t>the staff, parents &amp; others associated with our school</a:t>
              </a:r>
            </a:p>
            <a:p>
              <a:pPr algn="ctr">
                <a:lnSpc>
                  <a:spcPts val="5854"/>
                </a:lnSpc>
              </a:pPr>
            </a:p>
          </p:txBody>
        </p:sp>
      </p:grpSp>
      <p:grpSp>
        <p:nvGrpSpPr>
          <p:cNvPr name="Group 7" id="7"/>
          <p:cNvGrpSpPr/>
          <p:nvPr/>
        </p:nvGrpSpPr>
        <p:grpSpPr>
          <a:xfrm rot="0">
            <a:off x="636814" y="6094165"/>
            <a:ext cx="19602450" cy="2841144"/>
            <a:chOff x="0" y="0"/>
            <a:chExt cx="26136600" cy="3788192"/>
          </a:xfrm>
        </p:grpSpPr>
        <p:sp>
          <p:nvSpPr>
            <p:cNvPr name="Freeform 8" id="8"/>
            <p:cNvSpPr/>
            <p:nvPr/>
          </p:nvSpPr>
          <p:spPr>
            <a:xfrm flipH="false" flipV="false" rot="0">
              <a:off x="0" y="190482"/>
              <a:ext cx="1703614" cy="1703614"/>
            </a:xfrm>
            <a:custGeom>
              <a:avLst/>
              <a:gdLst/>
              <a:ahLst/>
              <a:cxnLst/>
              <a:rect r="r" b="b" t="t" l="l"/>
              <a:pathLst>
                <a:path h="1703614" w="1703614">
                  <a:moveTo>
                    <a:pt x="0" y="0"/>
                  </a:moveTo>
                  <a:lnTo>
                    <a:pt x="1703614" y="0"/>
                  </a:lnTo>
                  <a:lnTo>
                    <a:pt x="1703614" y="1703614"/>
                  </a:lnTo>
                  <a:lnTo>
                    <a:pt x="0" y="1703614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5">
                <a:extLst>
                  <a:ext uri="{96DAC541-7B7A-43D3-8B79-37D633B846F1}">
                    <asvg:svgBlip xmlns:asvg="http://schemas.microsoft.com/office/drawing/2016/SVG/main" r:embed="rId6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TextBox 9" id="9"/>
            <p:cNvSpPr txBox="true"/>
            <p:nvPr/>
          </p:nvSpPr>
          <p:spPr>
            <a:xfrm rot="0">
              <a:off x="2079813" y="-76200"/>
              <a:ext cx="24056787" cy="3864392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>
                <a:lnSpc>
                  <a:spcPts val="5854"/>
                </a:lnSpc>
              </a:pPr>
              <a:r>
                <a:rPr lang="en-US" sz="4181">
                  <a:solidFill>
                    <a:srgbClr val="FFFFFF"/>
                  </a:solidFill>
                  <a:latin typeface="Canva Sans Bold"/>
                </a:rPr>
                <a:t>To engage in activities or providing facilities &amp; equipment </a:t>
              </a:r>
            </a:p>
            <a:p>
              <a:pPr>
                <a:lnSpc>
                  <a:spcPts val="5854"/>
                </a:lnSpc>
              </a:pPr>
              <a:r>
                <a:rPr lang="en-US" sz="4181">
                  <a:solidFill>
                    <a:srgbClr val="FFFFFF"/>
                  </a:solidFill>
                  <a:latin typeface="Canva Sans Bold"/>
                </a:rPr>
                <a:t>which support the school and advance the education </a:t>
              </a:r>
            </a:p>
            <a:p>
              <a:pPr>
                <a:lnSpc>
                  <a:spcPts val="5854"/>
                </a:lnSpc>
              </a:pPr>
              <a:r>
                <a:rPr lang="en-US" sz="4181">
                  <a:solidFill>
                    <a:srgbClr val="FFFFFF"/>
                  </a:solidFill>
                  <a:latin typeface="Canva Sans Bold"/>
                </a:rPr>
                <a:t>of the pupils</a:t>
              </a:r>
            </a:p>
            <a:p>
              <a:pPr algn="ctr">
                <a:lnSpc>
                  <a:spcPts val="5854"/>
                </a:lnSpc>
              </a:pPr>
            </a:p>
          </p:txBody>
        </p:sp>
      </p:grpSp>
    </p:spTree>
  </p:cSld>
  <p:clrMapOvr>
    <a:masterClrMapping/>
  </p:clrMapOvr>
</p:sld>
</file>

<file path=ppt/slides/slide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607448"/>
          </a:xfrm>
          <a:custGeom>
            <a:avLst/>
            <a:gdLst/>
            <a:ahLst/>
            <a:cxnLst/>
            <a:rect r="r" b="b" t="t" l="l"/>
            <a:pathLst>
              <a:path h="10607448" w="18288000">
                <a:moveTo>
                  <a:pt x="0" y="0"/>
                </a:moveTo>
                <a:lnTo>
                  <a:pt x="18288000" y="0"/>
                </a:lnTo>
                <a:lnTo>
                  <a:pt x="18288000" y="10607448"/>
                </a:lnTo>
                <a:lnTo>
                  <a:pt x="0" y="10607448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36203" r="0" b="-36203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436789" y="2364223"/>
            <a:ext cx="3508274" cy="4962870"/>
          </a:xfrm>
          <a:custGeom>
            <a:avLst/>
            <a:gdLst/>
            <a:ahLst/>
            <a:cxnLst/>
            <a:rect r="r" b="b" t="t" l="l"/>
            <a:pathLst>
              <a:path h="4962870" w="3508274">
                <a:moveTo>
                  <a:pt x="0" y="0"/>
                </a:moveTo>
                <a:lnTo>
                  <a:pt x="3508274" y="0"/>
                </a:lnTo>
                <a:lnTo>
                  <a:pt x="3508274" y="4962870"/>
                </a:lnTo>
                <a:lnTo>
                  <a:pt x="0" y="496287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4097331" y="4845658"/>
            <a:ext cx="3508749" cy="4962870"/>
          </a:xfrm>
          <a:custGeom>
            <a:avLst/>
            <a:gdLst/>
            <a:ahLst/>
            <a:cxnLst/>
            <a:rect r="r" b="b" t="t" l="l"/>
            <a:pathLst>
              <a:path h="4962870" w="3508749">
                <a:moveTo>
                  <a:pt x="0" y="0"/>
                </a:moveTo>
                <a:lnTo>
                  <a:pt x="3508749" y="0"/>
                </a:lnTo>
                <a:lnTo>
                  <a:pt x="3508749" y="4962870"/>
                </a:lnTo>
                <a:lnTo>
                  <a:pt x="0" y="4962870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0">
            <a:off x="7758348" y="2472780"/>
            <a:ext cx="4002956" cy="5661889"/>
          </a:xfrm>
          <a:custGeom>
            <a:avLst/>
            <a:gdLst/>
            <a:ahLst/>
            <a:cxnLst/>
            <a:rect r="r" b="b" t="t" l="l"/>
            <a:pathLst>
              <a:path h="5661889" w="4002956">
                <a:moveTo>
                  <a:pt x="0" y="0"/>
                </a:moveTo>
                <a:lnTo>
                  <a:pt x="4002956" y="0"/>
                </a:lnTo>
                <a:lnTo>
                  <a:pt x="4002956" y="5661889"/>
                </a:lnTo>
                <a:lnTo>
                  <a:pt x="0" y="5661889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0">
            <a:off x="12025282" y="5303724"/>
            <a:ext cx="6009991" cy="4248730"/>
          </a:xfrm>
          <a:custGeom>
            <a:avLst/>
            <a:gdLst/>
            <a:ahLst/>
            <a:cxnLst/>
            <a:rect r="r" b="b" t="t" l="l"/>
            <a:pathLst>
              <a:path h="4248730" w="6009991">
                <a:moveTo>
                  <a:pt x="0" y="0"/>
                </a:moveTo>
                <a:lnTo>
                  <a:pt x="6009991" y="0"/>
                </a:lnTo>
                <a:lnTo>
                  <a:pt x="6009991" y="4248730"/>
                </a:lnTo>
                <a:lnTo>
                  <a:pt x="0" y="4248730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0" r="0" b="0"/>
            </a:stretch>
          </a:blipFill>
        </p:spPr>
      </p:sp>
      <p:sp>
        <p:nvSpPr>
          <p:cNvPr name="TextBox 7" id="7"/>
          <p:cNvSpPr txBox="true"/>
          <p:nvPr/>
        </p:nvSpPr>
        <p:spPr>
          <a:xfrm rot="0">
            <a:off x="-1467431" y="620966"/>
            <a:ext cx="20825036" cy="206691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6800"/>
              </a:lnSpc>
            </a:pPr>
            <a:r>
              <a:rPr lang="en-US" sz="12000" spc="-1344">
                <a:solidFill>
                  <a:srgbClr val="FFFFFF"/>
                </a:solidFill>
                <a:latin typeface="Cup Cakes"/>
              </a:rPr>
              <a:t>2023 highlights</a:t>
            </a:r>
          </a:p>
        </p:txBody>
      </p:sp>
    </p:spTree>
  </p:cSld>
  <p:clrMapOvr>
    <a:masterClrMapping/>
  </p:clrMapOvr>
</p:sld>
</file>

<file path=ppt/slides/slide5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607448"/>
          </a:xfrm>
          <a:custGeom>
            <a:avLst/>
            <a:gdLst/>
            <a:ahLst/>
            <a:cxnLst/>
            <a:rect r="r" b="b" t="t" l="l"/>
            <a:pathLst>
              <a:path h="10607448" w="18288000">
                <a:moveTo>
                  <a:pt x="0" y="0"/>
                </a:moveTo>
                <a:lnTo>
                  <a:pt x="18288000" y="0"/>
                </a:lnTo>
                <a:lnTo>
                  <a:pt x="18288000" y="10607448"/>
                </a:lnTo>
                <a:lnTo>
                  <a:pt x="0" y="10607448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36203" r="0" b="-36203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464693" y="3142339"/>
            <a:ext cx="4602348" cy="6509399"/>
          </a:xfrm>
          <a:custGeom>
            <a:avLst/>
            <a:gdLst/>
            <a:ahLst/>
            <a:cxnLst/>
            <a:rect r="r" b="b" t="t" l="l"/>
            <a:pathLst>
              <a:path h="6509399" w="4602348">
                <a:moveTo>
                  <a:pt x="0" y="0"/>
                </a:moveTo>
                <a:lnTo>
                  <a:pt x="4602348" y="0"/>
                </a:lnTo>
                <a:lnTo>
                  <a:pt x="4602348" y="6509399"/>
                </a:lnTo>
                <a:lnTo>
                  <a:pt x="0" y="6509399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12991363" y="2919589"/>
            <a:ext cx="4759629" cy="6732148"/>
          </a:xfrm>
          <a:custGeom>
            <a:avLst/>
            <a:gdLst/>
            <a:ahLst/>
            <a:cxnLst/>
            <a:rect r="r" b="b" t="t" l="l"/>
            <a:pathLst>
              <a:path h="6732148" w="4759629">
                <a:moveTo>
                  <a:pt x="0" y="0"/>
                </a:moveTo>
                <a:lnTo>
                  <a:pt x="4759629" y="0"/>
                </a:lnTo>
                <a:lnTo>
                  <a:pt x="4759629" y="6732149"/>
                </a:lnTo>
                <a:lnTo>
                  <a:pt x="0" y="6732149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0">
            <a:off x="5333600" y="4792350"/>
            <a:ext cx="6479184" cy="4859388"/>
          </a:xfrm>
          <a:custGeom>
            <a:avLst/>
            <a:gdLst/>
            <a:ahLst/>
            <a:cxnLst/>
            <a:rect r="r" b="b" t="t" l="l"/>
            <a:pathLst>
              <a:path h="4859388" w="6479184">
                <a:moveTo>
                  <a:pt x="0" y="0"/>
                </a:moveTo>
                <a:lnTo>
                  <a:pt x="6479184" y="0"/>
                </a:lnTo>
                <a:lnTo>
                  <a:pt x="6479184" y="4859388"/>
                </a:lnTo>
                <a:lnTo>
                  <a:pt x="0" y="4859388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0">
            <a:off x="10925263" y="2350827"/>
            <a:ext cx="2513775" cy="3555552"/>
          </a:xfrm>
          <a:custGeom>
            <a:avLst/>
            <a:gdLst/>
            <a:ahLst/>
            <a:cxnLst/>
            <a:rect r="r" b="b" t="t" l="l"/>
            <a:pathLst>
              <a:path h="3555552" w="2513775">
                <a:moveTo>
                  <a:pt x="0" y="0"/>
                </a:moveTo>
                <a:lnTo>
                  <a:pt x="2513775" y="0"/>
                </a:lnTo>
                <a:lnTo>
                  <a:pt x="2513775" y="3555552"/>
                </a:lnTo>
                <a:lnTo>
                  <a:pt x="0" y="3555552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0" r="0" b="0"/>
            </a:stretch>
          </a:blipFill>
        </p:spPr>
      </p:sp>
      <p:sp>
        <p:nvSpPr>
          <p:cNvPr name="TextBox 7" id="7"/>
          <p:cNvSpPr txBox="true"/>
          <p:nvPr/>
        </p:nvSpPr>
        <p:spPr>
          <a:xfrm rot="0">
            <a:off x="-1467431" y="620966"/>
            <a:ext cx="20825036" cy="206691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6800"/>
              </a:lnSpc>
            </a:pPr>
            <a:r>
              <a:rPr lang="en-US" sz="12000" spc="-1344">
                <a:solidFill>
                  <a:srgbClr val="FFFFFF"/>
                </a:solidFill>
                <a:latin typeface="Cup Cakes"/>
              </a:rPr>
              <a:t>2023 highlights</a:t>
            </a:r>
          </a:p>
        </p:txBody>
      </p:sp>
    </p:spTree>
  </p:cSld>
  <p:clrMapOvr>
    <a:masterClrMapping/>
  </p:clrMapOvr>
</p:sld>
</file>

<file path=ppt/slides/slide6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607448"/>
          </a:xfrm>
          <a:custGeom>
            <a:avLst/>
            <a:gdLst/>
            <a:ahLst/>
            <a:cxnLst/>
            <a:rect r="r" b="b" t="t" l="l"/>
            <a:pathLst>
              <a:path h="10607448" w="18288000">
                <a:moveTo>
                  <a:pt x="0" y="0"/>
                </a:moveTo>
                <a:lnTo>
                  <a:pt x="18288000" y="0"/>
                </a:lnTo>
                <a:lnTo>
                  <a:pt x="18288000" y="10607448"/>
                </a:lnTo>
                <a:lnTo>
                  <a:pt x="0" y="10607448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36203" r="0" b="-36203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5537298" y="2687878"/>
            <a:ext cx="5496052" cy="3887631"/>
          </a:xfrm>
          <a:custGeom>
            <a:avLst/>
            <a:gdLst/>
            <a:ahLst/>
            <a:cxnLst/>
            <a:rect r="r" b="b" t="t" l="l"/>
            <a:pathLst>
              <a:path h="3887631" w="5496052">
                <a:moveTo>
                  <a:pt x="0" y="0"/>
                </a:moveTo>
                <a:lnTo>
                  <a:pt x="5496052" y="0"/>
                </a:lnTo>
                <a:lnTo>
                  <a:pt x="5496052" y="3887630"/>
                </a:lnTo>
                <a:lnTo>
                  <a:pt x="0" y="388763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318628" y="2564016"/>
            <a:ext cx="4732218" cy="6694284"/>
          </a:xfrm>
          <a:custGeom>
            <a:avLst/>
            <a:gdLst/>
            <a:ahLst/>
            <a:cxnLst/>
            <a:rect r="r" b="b" t="t" l="l"/>
            <a:pathLst>
              <a:path h="6694284" w="4732218">
                <a:moveTo>
                  <a:pt x="0" y="0"/>
                </a:moveTo>
                <a:lnTo>
                  <a:pt x="4732218" y="0"/>
                </a:lnTo>
                <a:lnTo>
                  <a:pt x="4732218" y="6694284"/>
                </a:lnTo>
                <a:lnTo>
                  <a:pt x="0" y="6694284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  <p:sp>
        <p:nvSpPr>
          <p:cNvPr name="TextBox 5" id="5"/>
          <p:cNvSpPr txBox="true"/>
          <p:nvPr/>
        </p:nvSpPr>
        <p:spPr>
          <a:xfrm rot="0">
            <a:off x="-1467431" y="620966"/>
            <a:ext cx="20825036" cy="206691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6800"/>
              </a:lnSpc>
            </a:pPr>
            <a:r>
              <a:rPr lang="en-US" sz="12000" spc="-1344">
                <a:solidFill>
                  <a:srgbClr val="FFFFFF"/>
                </a:solidFill>
                <a:latin typeface="Cup Cakes"/>
              </a:rPr>
              <a:t>2023 highlights</a:t>
            </a:r>
          </a:p>
        </p:txBody>
      </p:sp>
      <p:sp>
        <p:nvSpPr>
          <p:cNvPr name="Freeform 6" id="6"/>
          <p:cNvSpPr/>
          <p:nvPr/>
        </p:nvSpPr>
        <p:spPr>
          <a:xfrm flipH="false" flipV="false" rot="0">
            <a:off x="8283593" y="6185849"/>
            <a:ext cx="5499515" cy="3887631"/>
          </a:xfrm>
          <a:custGeom>
            <a:avLst/>
            <a:gdLst/>
            <a:ahLst/>
            <a:cxnLst/>
            <a:rect r="r" b="b" t="t" l="l"/>
            <a:pathLst>
              <a:path h="3887631" w="5499515">
                <a:moveTo>
                  <a:pt x="0" y="0"/>
                </a:moveTo>
                <a:lnTo>
                  <a:pt x="5499515" y="0"/>
                </a:lnTo>
                <a:lnTo>
                  <a:pt x="5499515" y="3887631"/>
                </a:lnTo>
                <a:lnTo>
                  <a:pt x="0" y="3887631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0">
            <a:off x="14037642" y="2564016"/>
            <a:ext cx="3690551" cy="5215979"/>
          </a:xfrm>
          <a:custGeom>
            <a:avLst/>
            <a:gdLst/>
            <a:ahLst/>
            <a:cxnLst/>
            <a:rect r="r" b="b" t="t" l="l"/>
            <a:pathLst>
              <a:path h="5215979" w="3690551">
                <a:moveTo>
                  <a:pt x="0" y="0"/>
                </a:moveTo>
                <a:lnTo>
                  <a:pt x="3690551" y="0"/>
                </a:lnTo>
                <a:lnTo>
                  <a:pt x="3690551" y="5215979"/>
                </a:lnTo>
                <a:lnTo>
                  <a:pt x="0" y="5215979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7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607448"/>
          </a:xfrm>
          <a:custGeom>
            <a:avLst/>
            <a:gdLst/>
            <a:ahLst/>
            <a:cxnLst/>
            <a:rect r="r" b="b" t="t" l="l"/>
            <a:pathLst>
              <a:path h="10607448" w="18288000">
                <a:moveTo>
                  <a:pt x="0" y="0"/>
                </a:moveTo>
                <a:lnTo>
                  <a:pt x="18288000" y="0"/>
                </a:lnTo>
                <a:lnTo>
                  <a:pt x="18288000" y="10607448"/>
                </a:lnTo>
                <a:lnTo>
                  <a:pt x="0" y="10607448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36203" r="0" b="-36203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12426874" y="2687878"/>
            <a:ext cx="5079775" cy="7104912"/>
          </a:xfrm>
          <a:custGeom>
            <a:avLst/>
            <a:gdLst/>
            <a:ahLst/>
            <a:cxnLst/>
            <a:rect r="r" b="b" t="t" l="l"/>
            <a:pathLst>
              <a:path h="7104912" w="5079775">
                <a:moveTo>
                  <a:pt x="0" y="0"/>
                </a:moveTo>
                <a:lnTo>
                  <a:pt x="5079775" y="0"/>
                </a:lnTo>
                <a:lnTo>
                  <a:pt x="5079775" y="7104912"/>
                </a:lnTo>
                <a:lnTo>
                  <a:pt x="0" y="7104912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1028700" y="2499019"/>
            <a:ext cx="7193188" cy="4172049"/>
          </a:xfrm>
          <a:custGeom>
            <a:avLst/>
            <a:gdLst/>
            <a:ahLst/>
            <a:cxnLst/>
            <a:rect r="r" b="b" t="t" l="l"/>
            <a:pathLst>
              <a:path h="4172049" w="7193188">
                <a:moveTo>
                  <a:pt x="0" y="0"/>
                </a:moveTo>
                <a:lnTo>
                  <a:pt x="7193188" y="0"/>
                </a:lnTo>
                <a:lnTo>
                  <a:pt x="7193188" y="4172049"/>
                </a:lnTo>
                <a:lnTo>
                  <a:pt x="0" y="4172049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0">
            <a:off x="8221888" y="4067791"/>
            <a:ext cx="3783940" cy="2765716"/>
          </a:xfrm>
          <a:custGeom>
            <a:avLst/>
            <a:gdLst/>
            <a:ahLst/>
            <a:cxnLst/>
            <a:rect r="r" b="b" t="t" l="l"/>
            <a:pathLst>
              <a:path h="2765716" w="3783940">
                <a:moveTo>
                  <a:pt x="0" y="0"/>
                </a:moveTo>
                <a:lnTo>
                  <a:pt x="3783939" y="0"/>
                </a:lnTo>
                <a:lnTo>
                  <a:pt x="3783939" y="2765716"/>
                </a:lnTo>
                <a:lnTo>
                  <a:pt x="0" y="2765716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6" id="6"/>
          <p:cNvSpPr txBox="true"/>
          <p:nvPr/>
        </p:nvSpPr>
        <p:spPr>
          <a:xfrm rot="0">
            <a:off x="-1467431" y="620966"/>
            <a:ext cx="20825036" cy="206691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6800"/>
              </a:lnSpc>
            </a:pPr>
            <a:r>
              <a:rPr lang="en-US" sz="12000" spc="-1344">
                <a:solidFill>
                  <a:srgbClr val="FFFFFF"/>
                </a:solidFill>
                <a:latin typeface="Cup Cakes"/>
              </a:rPr>
              <a:t>The Quest for a minibus!</a:t>
            </a:r>
          </a:p>
        </p:txBody>
      </p:sp>
      <p:sp>
        <p:nvSpPr>
          <p:cNvPr name="TextBox 7" id="7"/>
          <p:cNvSpPr txBox="true"/>
          <p:nvPr/>
        </p:nvSpPr>
        <p:spPr>
          <a:xfrm rot="0">
            <a:off x="1028700" y="6897506"/>
            <a:ext cx="10847784" cy="181102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7279"/>
              </a:lnSpc>
            </a:pPr>
            <a:r>
              <a:rPr lang="en-US" sz="5199">
                <a:solidFill>
                  <a:srgbClr val="FFFFFF"/>
                </a:solidFill>
                <a:latin typeface="Canva Sans Bold"/>
              </a:rPr>
              <a:t>In February 2022 </a:t>
            </a:r>
          </a:p>
          <a:p>
            <a:pPr algn="ctr">
              <a:lnSpc>
                <a:spcPts val="7279"/>
              </a:lnSpc>
            </a:pPr>
            <a:r>
              <a:rPr lang="en-US" sz="5199">
                <a:solidFill>
                  <a:srgbClr val="FFFFFF"/>
                </a:solidFill>
                <a:latin typeface="Canva Sans Bold"/>
              </a:rPr>
              <a:t>we launched our minbus target.....</a:t>
            </a:r>
          </a:p>
        </p:txBody>
      </p:sp>
    </p:spTree>
  </p:cSld>
  <p:clrMapOvr>
    <a:masterClrMapping/>
  </p:clrMapOvr>
</p:sld>
</file>

<file path=ppt/slides/slide8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607448"/>
          </a:xfrm>
          <a:custGeom>
            <a:avLst/>
            <a:gdLst/>
            <a:ahLst/>
            <a:cxnLst/>
            <a:rect r="r" b="b" t="t" l="l"/>
            <a:pathLst>
              <a:path h="10607448" w="18288000">
                <a:moveTo>
                  <a:pt x="0" y="0"/>
                </a:moveTo>
                <a:lnTo>
                  <a:pt x="18288000" y="0"/>
                </a:lnTo>
                <a:lnTo>
                  <a:pt x="18288000" y="10607448"/>
                </a:lnTo>
                <a:lnTo>
                  <a:pt x="0" y="10607448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36203" r="0" b="-36203"/>
            </a:stretch>
          </a:blipFill>
        </p:spPr>
      </p:sp>
      <p:sp>
        <p:nvSpPr>
          <p:cNvPr name="TextBox 3" id="3"/>
          <p:cNvSpPr txBox="true"/>
          <p:nvPr/>
        </p:nvSpPr>
        <p:spPr>
          <a:xfrm rot="0">
            <a:off x="-1467431" y="620966"/>
            <a:ext cx="20825036" cy="206691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6800"/>
              </a:lnSpc>
            </a:pPr>
            <a:r>
              <a:rPr lang="en-US" sz="12000" spc="-1344">
                <a:solidFill>
                  <a:srgbClr val="FFFFFF"/>
                </a:solidFill>
                <a:latin typeface="Cup Cakes"/>
              </a:rPr>
              <a:t>Minibus update</a:t>
            </a:r>
          </a:p>
        </p:txBody>
      </p:sp>
      <p:sp>
        <p:nvSpPr>
          <p:cNvPr name="Freeform 4" id="4"/>
          <p:cNvSpPr/>
          <p:nvPr/>
        </p:nvSpPr>
        <p:spPr>
          <a:xfrm flipH="false" flipV="false" rot="0">
            <a:off x="906236" y="783939"/>
            <a:ext cx="3412227" cy="1979091"/>
          </a:xfrm>
          <a:custGeom>
            <a:avLst/>
            <a:gdLst/>
            <a:ahLst/>
            <a:cxnLst/>
            <a:rect r="r" b="b" t="t" l="l"/>
            <a:pathLst>
              <a:path h="1979091" w="3412227">
                <a:moveTo>
                  <a:pt x="0" y="0"/>
                </a:moveTo>
                <a:lnTo>
                  <a:pt x="3412226" y="0"/>
                </a:lnTo>
                <a:lnTo>
                  <a:pt x="3412226" y="1979091"/>
                </a:lnTo>
                <a:lnTo>
                  <a:pt x="0" y="1979091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true" rot="-684610">
            <a:off x="10859248" y="7763061"/>
            <a:ext cx="1619590" cy="1183773"/>
          </a:xfrm>
          <a:custGeom>
            <a:avLst/>
            <a:gdLst/>
            <a:ahLst/>
            <a:cxnLst/>
            <a:rect r="r" b="b" t="t" l="l"/>
            <a:pathLst>
              <a:path h="1183773" w="1619590">
                <a:moveTo>
                  <a:pt x="0" y="1183773"/>
                </a:moveTo>
                <a:lnTo>
                  <a:pt x="1619590" y="1183773"/>
                </a:lnTo>
                <a:lnTo>
                  <a:pt x="1619590" y="0"/>
                </a:lnTo>
                <a:lnTo>
                  <a:pt x="0" y="0"/>
                </a:lnTo>
                <a:lnTo>
                  <a:pt x="0" y="1183773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true" flipV="false" rot="0">
            <a:off x="13162189" y="859091"/>
            <a:ext cx="3412227" cy="1979091"/>
          </a:xfrm>
          <a:custGeom>
            <a:avLst/>
            <a:gdLst/>
            <a:ahLst/>
            <a:cxnLst/>
            <a:rect r="r" b="b" t="t" l="l"/>
            <a:pathLst>
              <a:path h="1979091" w="3412227">
                <a:moveTo>
                  <a:pt x="3412227" y="0"/>
                </a:moveTo>
                <a:lnTo>
                  <a:pt x="0" y="0"/>
                </a:lnTo>
                <a:lnTo>
                  <a:pt x="0" y="1979091"/>
                </a:lnTo>
                <a:lnTo>
                  <a:pt x="3412227" y="1979091"/>
                </a:lnTo>
                <a:lnTo>
                  <a:pt x="3412227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TextBox 7" id="7"/>
          <p:cNvSpPr txBox="true"/>
          <p:nvPr/>
        </p:nvSpPr>
        <p:spPr>
          <a:xfrm rot="0">
            <a:off x="1028700" y="8748923"/>
            <a:ext cx="15545716" cy="153807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2554"/>
              </a:lnSpc>
            </a:pPr>
            <a:r>
              <a:rPr lang="en-US" sz="8967" spc="-1004">
                <a:solidFill>
                  <a:srgbClr val="ECC10C"/>
                </a:solidFill>
                <a:latin typeface="Cup Cakes"/>
              </a:rPr>
              <a:t>...so the Fundraising continues!</a:t>
            </a:r>
          </a:p>
        </p:txBody>
      </p:sp>
      <p:sp>
        <p:nvSpPr>
          <p:cNvPr name="Freeform 8" id="8"/>
          <p:cNvSpPr/>
          <p:nvPr/>
        </p:nvSpPr>
        <p:spPr>
          <a:xfrm flipH="false" flipV="false" rot="0">
            <a:off x="12722802" y="3457250"/>
            <a:ext cx="5331928" cy="5331928"/>
          </a:xfrm>
          <a:custGeom>
            <a:avLst/>
            <a:gdLst/>
            <a:ahLst/>
            <a:cxnLst/>
            <a:rect r="r" b="b" t="t" l="l"/>
            <a:pathLst>
              <a:path h="5331928" w="5331928">
                <a:moveTo>
                  <a:pt x="0" y="0"/>
                </a:moveTo>
                <a:lnTo>
                  <a:pt x="5331927" y="0"/>
                </a:lnTo>
                <a:lnTo>
                  <a:pt x="5331927" y="5331928"/>
                </a:lnTo>
                <a:lnTo>
                  <a:pt x="0" y="5331928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0" r="0" b="0"/>
            </a:stretch>
          </a:blipFill>
        </p:spPr>
      </p:sp>
      <p:sp>
        <p:nvSpPr>
          <p:cNvPr name="Freeform 9" id="9"/>
          <p:cNvSpPr/>
          <p:nvPr/>
        </p:nvSpPr>
        <p:spPr>
          <a:xfrm flipH="false" flipV="false" rot="0">
            <a:off x="741565" y="2838182"/>
            <a:ext cx="4424331" cy="6257156"/>
          </a:xfrm>
          <a:custGeom>
            <a:avLst/>
            <a:gdLst/>
            <a:ahLst/>
            <a:cxnLst/>
            <a:rect r="r" b="b" t="t" l="l"/>
            <a:pathLst>
              <a:path h="6257156" w="4424331">
                <a:moveTo>
                  <a:pt x="0" y="0"/>
                </a:moveTo>
                <a:lnTo>
                  <a:pt x="4424331" y="0"/>
                </a:lnTo>
                <a:lnTo>
                  <a:pt x="4424331" y="6257157"/>
                </a:lnTo>
                <a:lnTo>
                  <a:pt x="0" y="6257157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 l="0" t="0" r="0" b="0"/>
            </a:stretch>
          </a:blipFill>
        </p:spPr>
      </p:sp>
      <p:sp>
        <p:nvSpPr>
          <p:cNvPr name="TextBox 10" id="10"/>
          <p:cNvSpPr txBox="true"/>
          <p:nvPr/>
        </p:nvSpPr>
        <p:spPr>
          <a:xfrm rot="0">
            <a:off x="5309509" y="4019834"/>
            <a:ext cx="7271156" cy="382717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058"/>
              </a:lnSpc>
            </a:pPr>
            <a:r>
              <a:rPr lang="en-US" sz="3613">
                <a:solidFill>
                  <a:srgbClr val="FFFFFF"/>
                </a:solidFill>
                <a:latin typeface="Canva Sans Bold"/>
              </a:rPr>
              <a:t>By March 2023 we had achieved our original target...but, as prices had dramatically increased, it wasn’t enough to secure a vehicle and we launched a new target...</a:t>
            </a:r>
          </a:p>
        </p:txBody>
      </p:sp>
      <p:sp>
        <p:nvSpPr>
          <p:cNvPr name="Freeform 11" id="11"/>
          <p:cNvSpPr/>
          <p:nvPr/>
        </p:nvSpPr>
        <p:spPr>
          <a:xfrm flipH="false" flipV="true" rot="9996450">
            <a:off x="5561987" y="3009652"/>
            <a:ext cx="1619590" cy="1183773"/>
          </a:xfrm>
          <a:custGeom>
            <a:avLst/>
            <a:gdLst/>
            <a:ahLst/>
            <a:cxnLst/>
            <a:rect r="r" b="b" t="t" l="l"/>
            <a:pathLst>
              <a:path h="1183773" w="1619590">
                <a:moveTo>
                  <a:pt x="0" y="1183773"/>
                </a:moveTo>
                <a:lnTo>
                  <a:pt x="1619590" y="1183773"/>
                </a:lnTo>
                <a:lnTo>
                  <a:pt x="1619590" y="0"/>
                </a:lnTo>
                <a:lnTo>
                  <a:pt x="0" y="0"/>
                </a:lnTo>
                <a:lnTo>
                  <a:pt x="0" y="1183773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9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607448"/>
          </a:xfrm>
          <a:custGeom>
            <a:avLst/>
            <a:gdLst/>
            <a:ahLst/>
            <a:cxnLst/>
            <a:rect r="r" b="b" t="t" l="l"/>
            <a:pathLst>
              <a:path h="10607448" w="18288000">
                <a:moveTo>
                  <a:pt x="0" y="0"/>
                </a:moveTo>
                <a:lnTo>
                  <a:pt x="18288000" y="0"/>
                </a:lnTo>
                <a:lnTo>
                  <a:pt x="18288000" y="10607448"/>
                </a:lnTo>
                <a:lnTo>
                  <a:pt x="0" y="10607448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36203" r="0" b="-36203"/>
            </a:stretch>
          </a:blipFill>
        </p:spPr>
      </p:sp>
      <p:sp>
        <p:nvSpPr>
          <p:cNvPr name="TextBox 3" id="3"/>
          <p:cNvSpPr txBox="true"/>
          <p:nvPr/>
        </p:nvSpPr>
        <p:spPr>
          <a:xfrm rot="0">
            <a:off x="-1467431" y="620966"/>
            <a:ext cx="20825036" cy="206691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6800"/>
              </a:lnSpc>
            </a:pPr>
            <a:r>
              <a:rPr lang="en-US" sz="12000" spc="-1344">
                <a:solidFill>
                  <a:srgbClr val="FFFFFF"/>
                </a:solidFill>
                <a:latin typeface="Cup Cakes"/>
              </a:rPr>
              <a:t>Finance update</a:t>
            </a:r>
          </a:p>
        </p:txBody>
      </p:sp>
      <p:sp>
        <p:nvSpPr>
          <p:cNvPr name="TextBox 4" id="4"/>
          <p:cNvSpPr txBox="true"/>
          <p:nvPr/>
        </p:nvSpPr>
        <p:spPr>
          <a:xfrm rot="0">
            <a:off x="204966" y="2564053"/>
            <a:ext cx="11107156" cy="109073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8970"/>
              </a:lnSpc>
            </a:pPr>
            <a:r>
              <a:rPr lang="en-US" sz="6407" spc="-717">
                <a:solidFill>
                  <a:srgbClr val="ECC10C"/>
                </a:solidFill>
                <a:latin typeface="Cup Cakes"/>
              </a:rPr>
              <a:t>January 2023 opening balance</a:t>
            </a:r>
          </a:p>
        </p:txBody>
      </p:sp>
      <p:sp>
        <p:nvSpPr>
          <p:cNvPr name="TextBox 5" id="5"/>
          <p:cNvSpPr txBox="true"/>
          <p:nvPr/>
        </p:nvSpPr>
        <p:spPr>
          <a:xfrm rot="0">
            <a:off x="7355062" y="2573578"/>
            <a:ext cx="11675387" cy="99786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8123"/>
              </a:lnSpc>
            </a:pPr>
            <a:r>
              <a:rPr lang="en-US" sz="5802">
                <a:solidFill>
                  <a:srgbClr val="FFFFFF"/>
                </a:solidFill>
                <a:latin typeface="Canva Sans Bold"/>
              </a:rPr>
              <a:t>£8,236.48</a:t>
            </a:r>
          </a:p>
        </p:txBody>
      </p:sp>
      <p:sp>
        <p:nvSpPr>
          <p:cNvPr name="TextBox 6" id="6"/>
          <p:cNvSpPr txBox="true"/>
          <p:nvPr/>
        </p:nvSpPr>
        <p:spPr>
          <a:xfrm rot="0">
            <a:off x="531538" y="3921485"/>
            <a:ext cx="11107156" cy="109073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8970"/>
              </a:lnSpc>
            </a:pPr>
            <a:r>
              <a:rPr lang="en-US" sz="6407" spc="-717">
                <a:solidFill>
                  <a:srgbClr val="ECC10C"/>
                </a:solidFill>
                <a:latin typeface="Cup Cakes"/>
              </a:rPr>
              <a:t>December 2023 closing balance</a:t>
            </a:r>
          </a:p>
        </p:txBody>
      </p:sp>
      <p:sp>
        <p:nvSpPr>
          <p:cNvPr name="TextBox 7" id="7"/>
          <p:cNvSpPr txBox="true"/>
          <p:nvPr/>
        </p:nvSpPr>
        <p:spPr>
          <a:xfrm rot="0">
            <a:off x="7497937" y="3921485"/>
            <a:ext cx="11675387" cy="99786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8123"/>
              </a:lnSpc>
            </a:pPr>
            <a:r>
              <a:rPr lang="en-US" sz="5802">
                <a:solidFill>
                  <a:srgbClr val="FFFFFF"/>
                </a:solidFill>
                <a:latin typeface="Canva Sans Bold"/>
              </a:rPr>
              <a:t>£17,865.08</a:t>
            </a:r>
          </a:p>
        </p:txBody>
      </p:sp>
      <p:sp>
        <p:nvSpPr>
          <p:cNvPr name="TextBox 8" id="8"/>
          <p:cNvSpPr txBox="true"/>
          <p:nvPr/>
        </p:nvSpPr>
        <p:spPr>
          <a:xfrm rot="0">
            <a:off x="0" y="8797295"/>
            <a:ext cx="11107156" cy="109073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8970"/>
              </a:lnSpc>
            </a:pPr>
            <a:r>
              <a:rPr lang="en-US" sz="6407" spc="-717">
                <a:solidFill>
                  <a:srgbClr val="ECC10C"/>
                </a:solidFill>
                <a:latin typeface="Cup Cakes"/>
              </a:rPr>
              <a:t>Current balance 25/01/24 </a:t>
            </a:r>
          </a:p>
        </p:txBody>
      </p:sp>
      <p:sp>
        <p:nvSpPr>
          <p:cNvPr name="TextBox 9" id="9"/>
          <p:cNvSpPr txBox="true"/>
          <p:nvPr/>
        </p:nvSpPr>
        <p:spPr>
          <a:xfrm rot="0">
            <a:off x="7682217" y="8797295"/>
            <a:ext cx="11675387" cy="99786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8123"/>
              </a:lnSpc>
            </a:pPr>
            <a:r>
              <a:rPr lang="en-US" sz="5802">
                <a:solidFill>
                  <a:srgbClr val="FFFFFF"/>
                </a:solidFill>
                <a:latin typeface="Canva Sans Bold"/>
              </a:rPr>
              <a:t>£17,708.85</a:t>
            </a:r>
          </a:p>
        </p:txBody>
      </p:sp>
      <p:sp>
        <p:nvSpPr>
          <p:cNvPr name="TextBox 10" id="10"/>
          <p:cNvSpPr txBox="true"/>
          <p:nvPr/>
        </p:nvSpPr>
        <p:spPr>
          <a:xfrm rot="0">
            <a:off x="2355718" y="6327941"/>
            <a:ext cx="15932282" cy="73421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6062"/>
              </a:lnSpc>
            </a:pPr>
            <a:r>
              <a:rPr lang="en-US" sz="4330">
                <a:solidFill>
                  <a:srgbClr val="FFFFFF"/>
                </a:solidFill>
                <a:latin typeface="Canva Sans Bold"/>
              </a:rPr>
              <a:t> *£5850 from generous private donors</a:t>
            </a:r>
          </a:p>
        </p:txBody>
      </p:sp>
      <p:sp>
        <p:nvSpPr>
          <p:cNvPr name="TextBox 11" id="11"/>
          <p:cNvSpPr txBox="true"/>
          <p:nvPr/>
        </p:nvSpPr>
        <p:spPr>
          <a:xfrm rot="0">
            <a:off x="-897212" y="5186350"/>
            <a:ext cx="11107156" cy="109073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8970"/>
              </a:lnSpc>
            </a:pPr>
            <a:r>
              <a:rPr lang="en-US" sz="6407" spc="-717">
                <a:solidFill>
                  <a:srgbClr val="ECC10C"/>
                </a:solidFill>
                <a:latin typeface="Cup Cakes"/>
              </a:rPr>
              <a:t>Total income for 2023</a:t>
            </a:r>
          </a:p>
        </p:txBody>
      </p:sp>
      <p:sp>
        <p:nvSpPr>
          <p:cNvPr name="TextBox 12" id="12"/>
          <p:cNvSpPr txBox="true"/>
          <p:nvPr/>
        </p:nvSpPr>
        <p:spPr>
          <a:xfrm rot="0">
            <a:off x="7497937" y="5186350"/>
            <a:ext cx="11675387" cy="99786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8123"/>
              </a:lnSpc>
            </a:pPr>
            <a:r>
              <a:rPr lang="en-US" sz="5802">
                <a:solidFill>
                  <a:srgbClr val="FFFFFF"/>
                </a:solidFill>
                <a:latin typeface="Canva Sans Bold"/>
              </a:rPr>
              <a:t>£9628.60*</a:t>
            </a:r>
          </a:p>
        </p:txBody>
      </p:sp>
      <p:sp>
        <p:nvSpPr>
          <p:cNvPr name="TextBox 13" id="13"/>
          <p:cNvSpPr txBox="true"/>
          <p:nvPr/>
        </p:nvSpPr>
        <p:spPr>
          <a:xfrm rot="0">
            <a:off x="978945" y="7109784"/>
            <a:ext cx="15932282" cy="73421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6062"/>
              </a:lnSpc>
            </a:pPr>
            <a:r>
              <a:rPr lang="en-US" sz="4330">
                <a:solidFill>
                  <a:srgbClr val="FFFFFF"/>
                </a:solidFill>
                <a:latin typeface="Canva Sans Bold"/>
              </a:rPr>
              <a:t> £2800 from ActiveMe360</a:t>
            </a:r>
          </a:p>
        </p:txBody>
      </p:sp>
      <p:sp>
        <p:nvSpPr>
          <p:cNvPr name="TextBox 14" id="14"/>
          <p:cNvSpPr txBox="true"/>
          <p:nvPr/>
        </p:nvSpPr>
        <p:spPr>
          <a:xfrm rot="0">
            <a:off x="368252" y="7891627"/>
            <a:ext cx="15932282" cy="73421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6062"/>
              </a:lnSpc>
            </a:pPr>
            <a:r>
              <a:rPr lang="en-US" sz="4330">
                <a:solidFill>
                  <a:srgbClr val="FFFFFF"/>
                </a:solidFill>
                <a:latin typeface="Canva Sans Bold"/>
              </a:rPr>
              <a:t> £978.60 from events</a:t>
            </a:r>
          </a:p>
        </p:txBody>
      </p:sp>
    </p:spTree>
  </p:cSld>
  <p:clrMapOvr>
    <a:masterClrMapping/>
  </p:clrMapOvr>
</p:sld>
</file>

<file path=ppt/slides/slide10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607448"/>
          </a:xfrm>
          <a:custGeom>
            <a:avLst/>
            <a:gdLst/>
            <a:ahLst/>
            <a:cxnLst/>
            <a:rect r="r" b="b" t="t" l="l"/>
            <a:pathLst>
              <a:path h="10607448" w="18288000">
                <a:moveTo>
                  <a:pt x="0" y="0"/>
                </a:moveTo>
                <a:lnTo>
                  <a:pt x="18288000" y="0"/>
                </a:lnTo>
                <a:lnTo>
                  <a:pt x="18288000" y="10607448"/>
                </a:lnTo>
                <a:lnTo>
                  <a:pt x="0" y="10607448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36203" r="0" b="-36203"/>
            </a:stretch>
          </a:blipFill>
        </p:spPr>
      </p:sp>
      <p:sp>
        <p:nvSpPr>
          <p:cNvPr name="TextBox 3" id="3"/>
          <p:cNvSpPr txBox="true"/>
          <p:nvPr/>
        </p:nvSpPr>
        <p:spPr>
          <a:xfrm rot="0">
            <a:off x="-1467431" y="620966"/>
            <a:ext cx="20825036" cy="206691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6800"/>
              </a:lnSpc>
            </a:pPr>
            <a:r>
              <a:rPr lang="en-US" sz="12000" spc="-1344">
                <a:solidFill>
                  <a:srgbClr val="FFFFFF"/>
                </a:solidFill>
                <a:latin typeface="Cup Cakes"/>
              </a:rPr>
              <a:t>Events for 2024</a:t>
            </a:r>
          </a:p>
        </p:txBody>
      </p:sp>
      <p:sp>
        <p:nvSpPr>
          <p:cNvPr name="Freeform 4" id="4"/>
          <p:cNvSpPr/>
          <p:nvPr/>
        </p:nvSpPr>
        <p:spPr>
          <a:xfrm flipH="false" flipV="false" rot="0">
            <a:off x="12500167" y="2324618"/>
            <a:ext cx="5206186" cy="5143712"/>
          </a:xfrm>
          <a:custGeom>
            <a:avLst/>
            <a:gdLst/>
            <a:ahLst/>
            <a:cxnLst/>
            <a:rect r="r" b="b" t="t" l="l"/>
            <a:pathLst>
              <a:path h="5143712" w="5206186">
                <a:moveTo>
                  <a:pt x="0" y="0"/>
                </a:moveTo>
                <a:lnTo>
                  <a:pt x="5206186" y="0"/>
                </a:lnTo>
                <a:lnTo>
                  <a:pt x="5206186" y="5143712"/>
                </a:lnTo>
                <a:lnTo>
                  <a:pt x="0" y="5143712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0">
            <a:off x="6413211" y="5303724"/>
            <a:ext cx="6719201" cy="4752825"/>
          </a:xfrm>
          <a:custGeom>
            <a:avLst/>
            <a:gdLst/>
            <a:ahLst/>
            <a:cxnLst/>
            <a:rect r="r" b="b" t="t" l="l"/>
            <a:pathLst>
              <a:path h="4752825" w="6719201">
                <a:moveTo>
                  <a:pt x="0" y="0"/>
                </a:moveTo>
                <a:lnTo>
                  <a:pt x="6719200" y="0"/>
                </a:lnTo>
                <a:lnTo>
                  <a:pt x="6719200" y="4752825"/>
                </a:lnTo>
                <a:lnTo>
                  <a:pt x="0" y="4752825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0">
            <a:off x="560298" y="2687878"/>
            <a:ext cx="6453107" cy="4564603"/>
          </a:xfrm>
          <a:custGeom>
            <a:avLst/>
            <a:gdLst/>
            <a:ahLst/>
            <a:cxnLst/>
            <a:rect r="r" b="b" t="t" l="l"/>
            <a:pathLst>
              <a:path h="4564603" w="6453107">
                <a:moveTo>
                  <a:pt x="0" y="0"/>
                </a:moveTo>
                <a:lnTo>
                  <a:pt x="6453108" y="0"/>
                </a:lnTo>
                <a:lnTo>
                  <a:pt x="6453108" y="4564603"/>
                </a:lnTo>
                <a:lnTo>
                  <a:pt x="0" y="4564603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0">
            <a:off x="12500167" y="2324618"/>
            <a:ext cx="2254549" cy="1358741"/>
          </a:xfrm>
          <a:custGeom>
            <a:avLst/>
            <a:gdLst/>
            <a:ahLst/>
            <a:cxnLst/>
            <a:rect r="r" b="b" t="t" l="l"/>
            <a:pathLst>
              <a:path h="1358741" w="2254549">
                <a:moveTo>
                  <a:pt x="0" y="0"/>
                </a:moveTo>
                <a:lnTo>
                  <a:pt x="2254549" y="0"/>
                </a:lnTo>
                <a:lnTo>
                  <a:pt x="2254549" y="1358741"/>
                </a:lnTo>
                <a:lnTo>
                  <a:pt x="0" y="1358741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0" r="0" b="0"/>
            </a:stretch>
          </a:blipFill>
        </p:spPr>
      </p:sp>
      <p:sp>
        <p:nvSpPr>
          <p:cNvPr name="TextBox 8" id="8"/>
          <p:cNvSpPr txBox="true"/>
          <p:nvPr/>
        </p:nvSpPr>
        <p:spPr>
          <a:xfrm rot="0">
            <a:off x="701030" y="7119131"/>
            <a:ext cx="5712180" cy="115431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9379"/>
              </a:lnSpc>
            </a:pPr>
            <a:r>
              <a:rPr lang="en-US" sz="6699" spc="-750">
                <a:solidFill>
                  <a:srgbClr val="FFFFFF"/>
                </a:solidFill>
                <a:latin typeface="Cup Cakes"/>
              </a:rPr>
              <a:t>January</a:t>
            </a:r>
          </a:p>
        </p:txBody>
      </p:sp>
      <p:sp>
        <p:nvSpPr>
          <p:cNvPr name="TextBox 9" id="9"/>
          <p:cNvSpPr txBox="true"/>
          <p:nvPr/>
        </p:nvSpPr>
        <p:spPr>
          <a:xfrm rot="0">
            <a:off x="6916721" y="4149412"/>
            <a:ext cx="5712180" cy="115431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9379"/>
              </a:lnSpc>
            </a:pPr>
            <a:r>
              <a:rPr lang="en-US" sz="6699" spc="-750">
                <a:solidFill>
                  <a:srgbClr val="FFFFFF"/>
                </a:solidFill>
                <a:latin typeface="Cup Cakes"/>
              </a:rPr>
              <a:t>March</a:t>
            </a:r>
          </a:p>
        </p:txBody>
      </p:sp>
      <p:sp>
        <p:nvSpPr>
          <p:cNvPr name="TextBox 10" id="10"/>
          <p:cNvSpPr txBox="true"/>
          <p:nvPr/>
        </p:nvSpPr>
        <p:spPr>
          <a:xfrm rot="0">
            <a:off x="12628901" y="7334980"/>
            <a:ext cx="5712180" cy="115431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9379"/>
              </a:lnSpc>
            </a:pPr>
            <a:r>
              <a:rPr lang="en-US" sz="6699" spc="-750">
                <a:solidFill>
                  <a:srgbClr val="FFFFFF"/>
                </a:solidFill>
                <a:latin typeface="Cup Cakes"/>
              </a:rPr>
              <a:t>`May</a:t>
            </a:r>
          </a:p>
        </p:txBody>
      </p:sp>
    </p:spTree>
  </p:cSld>
  <p:clrMapOvr>
    <a:masterClrMapping/>
  </p:clrMapOvr>
</p:sld>
</file>

<file path=ppt/slides/slide1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-198914" y="-160224"/>
            <a:ext cx="18288000" cy="10607448"/>
          </a:xfrm>
          <a:custGeom>
            <a:avLst/>
            <a:gdLst/>
            <a:ahLst/>
            <a:cxnLst/>
            <a:rect r="r" b="b" t="t" l="l"/>
            <a:pathLst>
              <a:path h="10607448" w="18288000">
                <a:moveTo>
                  <a:pt x="0" y="0"/>
                </a:moveTo>
                <a:lnTo>
                  <a:pt x="18288000" y="0"/>
                </a:lnTo>
                <a:lnTo>
                  <a:pt x="18288000" y="10607448"/>
                </a:lnTo>
                <a:lnTo>
                  <a:pt x="0" y="10607448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36203" r="0" b="-36203"/>
            </a:stretch>
          </a:blipFill>
        </p:spPr>
      </p:sp>
      <p:sp>
        <p:nvSpPr>
          <p:cNvPr name="TextBox 3" id="3"/>
          <p:cNvSpPr txBox="true"/>
          <p:nvPr/>
        </p:nvSpPr>
        <p:spPr>
          <a:xfrm rot="0">
            <a:off x="5717140" y="4780416"/>
            <a:ext cx="6455893" cy="161607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3300"/>
              </a:lnSpc>
            </a:pPr>
            <a:r>
              <a:rPr lang="en-US" sz="9500" spc="-1064">
                <a:solidFill>
                  <a:srgbClr val="FFFFFF"/>
                </a:solidFill>
                <a:latin typeface="Cup Cakes"/>
              </a:rPr>
              <a:t>Chairperson</a:t>
            </a:r>
          </a:p>
        </p:txBody>
      </p:sp>
      <p:grpSp>
        <p:nvGrpSpPr>
          <p:cNvPr name="Group 4" id="4"/>
          <p:cNvGrpSpPr/>
          <p:nvPr/>
        </p:nvGrpSpPr>
        <p:grpSpPr>
          <a:xfrm rot="0">
            <a:off x="11070926" y="5469890"/>
            <a:ext cx="5341293" cy="3920037"/>
            <a:chOff x="0" y="0"/>
            <a:chExt cx="7121723" cy="5226715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2366336" y="0"/>
              <a:ext cx="2389051" cy="2389051"/>
            </a:xfrm>
            <a:custGeom>
              <a:avLst/>
              <a:gdLst/>
              <a:ahLst/>
              <a:cxnLst/>
              <a:rect r="r" b="b" t="t" l="l"/>
              <a:pathLst>
                <a:path h="2389051" w="2389051">
                  <a:moveTo>
                    <a:pt x="0" y="0"/>
                  </a:moveTo>
                  <a:lnTo>
                    <a:pt x="2389051" y="0"/>
                  </a:lnTo>
                  <a:lnTo>
                    <a:pt x="2389051" y="2389051"/>
                  </a:lnTo>
                  <a:lnTo>
                    <a:pt x="0" y="2389051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>
                <a:extLst>
                  <a:ext uri="{96DAC541-7B7A-43D3-8B79-37D633B846F1}">
                    <asvg:svgBlip xmlns:asvg="http://schemas.microsoft.com/office/drawing/2016/SVG/main" r:embed="rId4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TextBox 6" id="6"/>
            <p:cNvSpPr txBox="true"/>
            <p:nvPr/>
          </p:nvSpPr>
          <p:spPr>
            <a:xfrm rot="0">
              <a:off x="315181" y="2217601"/>
              <a:ext cx="6491361" cy="2097616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13300"/>
                </a:lnSpc>
              </a:pPr>
              <a:r>
                <a:rPr lang="en-US" sz="9500" spc="-1064">
                  <a:solidFill>
                    <a:srgbClr val="FFFFFF"/>
                  </a:solidFill>
                  <a:latin typeface="Cup Cakes"/>
                </a:rPr>
                <a:t>Treasurer</a:t>
              </a:r>
            </a:p>
          </p:txBody>
        </p:sp>
        <p:sp>
          <p:nvSpPr>
            <p:cNvPr name="TextBox 7" id="7"/>
            <p:cNvSpPr txBox="true"/>
            <p:nvPr/>
          </p:nvSpPr>
          <p:spPr>
            <a:xfrm rot="0">
              <a:off x="0" y="4075672"/>
              <a:ext cx="7121723" cy="1151043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7279"/>
                </a:lnSpc>
              </a:pPr>
              <a:r>
                <a:rPr lang="en-US" sz="5199">
                  <a:solidFill>
                    <a:srgbClr val="FFFFFF"/>
                  </a:solidFill>
                  <a:latin typeface="Canva Sans Bold"/>
                </a:rPr>
                <a:t>Jayne England</a:t>
              </a:r>
            </a:p>
          </p:txBody>
        </p:sp>
      </p:grpSp>
      <p:sp>
        <p:nvSpPr>
          <p:cNvPr name="Freeform 8" id="8"/>
          <p:cNvSpPr/>
          <p:nvPr/>
        </p:nvSpPr>
        <p:spPr>
          <a:xfrm flipH="false" flipV="false" rot="0">
            <a:off x="3143593" y="5399156"/>
            <a:ext cx="1626828" cy="1897176"/>
          </a:xfrm>
          <a:custGeom>
            <a:avLst/>
            <a:gdLst/>
            <a:ahLst/>
            <a:cxnLst/>
            <a:rect r="r" b="b" t="t" l="l"/>
            <a:pathLst>
              <a:path h="1897176" w="1626828">
                <a:moveTo>
                  <a:pt x="0" y="0"/>
                </a:moveTo>
                <a:lnTo>
                  <a:pt x="1626828" y="0"/>
                </a:lnTo>
                <a:lnTo>
                  <a:pt x="1626828" y="1897176"/>
                </a:lnTo>
                <a:lnTo>
                  <a:pt x="0" y="1897176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9" id="9"/>
          <p:cNvSpPr txBox="true"/>
          <p:nvPr/>
        </p:nvSpPr>
        <p:spPr>
          <a:xfrm rot="0">
            <a:off x="1522747" y="7124882"/>
            <a:ext cx="4868521" cy="161607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3300"/>
              </a:lnSpc>
            </a:pPr>
            <a:r>
              <a:rPr lang="en-US" sz="9500" spc="-1064">
                <a:solidFill>
                  <a:srgbClr val="FFFFFF"/>
                </a:solidFill>
                <a:latin typeface="Cup Cakes"/>
              </a:rPr>
              <a:t>Secretary</a:t>
            </a:r>
          </a:p>
        </p:txBody>
      </p:sp>
      <p:sp>
        <p:nvSpPr>
          <p:cNvPr name="TextBox 10" id="10"/>
          <p:cNvSpPr txBox="true"/>
          <p:nvPr/>
        </p:nvSpPr>
        <p:spPr>
          <a:xfrm rot="0">
            <a:off x="755789" y="8502831"/>
            <a:ext cx="6402437" cy="88709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7279"/>
              </a:lnSpc>
            </a:pPr>
            <a:r>
              <a:rPr lang="en-US" sz="5199">
                <a:solidFill>
                  <a:srgbClr val="FFFFFF"/>
                </a:solidFill>
                <a:latin typeface="Canva Sans Bold"/>
              </a:rPr>
              <a:t>Gemma Williams</a:t>
            </a:r>
          </a:p>
        </p:txBody>
      </p:sp>
      <p:sp>
        <p:nvSpPr>
          <p:cNvPr name="Freeform 11" id="11"/>
          <p:cNvSpPr/>
          <p:nvPr/>
        </p:nvSpPr>
        <p:spPr>
          <a:xfrm flipH="false" flipV="false" rot="0">
            <a:off x="7158226" y="2687878"/>
            <a:ext cx="3243606" cy="2347560"/>
          </a:xfrm>
          <a:custGeom>
            <a:avLst/>
            <a:gdLst/>
            <a:ahLst/>
            <a:cxnLst/>
            <a:rect r="r" b="b" t="t" l="l"/>
            <a:pathLst>
              <a:path h="2347560" w="3243606">
                <a:moveTo>
                  <a:pt x="0" y="0"/>
                </a:moveTo>
                <a:lnTo>
                  <a:pt x="3243606" y="0"/>
                </a:lnTo>
                <a:lnTo>
                  <a:pt x="3243606" y="2347560"/>
                </a:lnTo>
                <a:lnTo>
                  <a:pt x="0" y="2347560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12" id="12"/>
          <p:cNvSpPr txBox="true"/>
          <p:nvPr/>
        </p:nvSpPr>
        <p:spPr>
          <a:xfrm rot="0">
            <a:off x="-1467431" y="620966"/>
            <a:ext cx="20825036" cy="206691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6800"/>
              </a:lnSpc>
            </a:pPr>
            <a:r>
              <a:rPr lang="en-US" sz="12000" spc="-1344">
                <a:solidFill>
                  <a:srgbClr val="FFFFFF"/>
                </a:solidFill>
                <a:latin typeface="Cup Cakes"/>
              </a:rPr>
              <a:t>Our Structure in 2023</a:t>
            </a:r>
          </a:p>
        </p:txBody>
      </p:sp>
      <p:sp>
        <p:nvSpPr>
          <p:cNvPr name="TextBox 13" id="13"/>
          <p:cNvSpPr txBox="true"/>
          <p:nvPr/>
        </p:nvSpPr>
        <p:spPr>
          <a:xfrm rot="0">
            <a:off x="6995728" y="6059102"/>
            <a:ext cx="3568601" cy="88709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7279"/>
              </a:lnSpc>
            </a:pPr>
            <a:r>
              <a:rPr lang="en-US" sz="5199">
                <a:solidFill>
                  <a:srgbClr val="FFFFFF"/>
                </a:solidFill>
                <a:latin typeface="Canva Sans Bold"/>
              </a:rPr>
              <a:t>Mel Pooley</a:t>
            </a:r>
          </a:p>
        </p:txBody>
      </p:sp>
    </p:spTree>
  </p:cSld>
  <p:clrMapOvr>
    <a:masterClrMapping/>
  </p:clrMapOvr>
</p:sld>
</file>

<file path=ppt/slides/slide1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-198914" y="-160224"/>
            <a:ext cx="18288000" cy="10607448"/>
          </a:xfrm>
          <a:custGeom>
            <a:avLst/>
            <a:gdLst/>
            <a:ahLst/>
            <a:cxnLst/>
            <a:rect r="r" b="b" t="t" l="l"/>
            <a:pathLst>
              <a:path h="10607448" w="18288000">
                <a:moveTo>
                  <a:pt x="0" y="0"/>
                </a:moveTo>
                <a:lnTo>
                  <a:pt x="18288000" y="0"/>
                </a:lnTo>
                <a:lnTo>
                  <a:pt x="18288000" y="10607448"/>
                </a:lnTo>
                <a:lnTo>
                  <a:pt x="0" y="10607448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36203" r="0" b="-36203"/>
            </a:stretch>
          </a:blipFill>
        </p:spPr>
      </p:sp>
      <p:sp>
        <p:nvSpPr>
          <p:cNvPr name="TextBox 3" id="3"/>
          <p:cNvSpPr txBox="true"/>
          <p:nvPr/>
        </p:nvSpPr>
        <p:spPr>
          <a:xfrm rot="0">
            <a:off x="5717140" y="4780416"/>
            <a:ext cx="6455893" cy="161607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3300"/>
              </a:lnSpc>
            </a:pPr>
            <a:r>
              <a:rPr lang="en-US" sz="9500" spc="-1064">
                <a:solidFill>
                  <a:srgbClr val="FFFFFF"/>
                </a:solidFill>
                <a:latin typeface="Cup Cakes"/>
              </a:rPr>
              <a:t>Chairperson</a:t>
            </a:r>
          </a:p>
        </p:txBody>
      </p:sp>
      <p:grpSp>
        <p:nvGrpSpPr>
          <p:cNvPr name="Group 4" id="4"/>
          <p:cNvGrpSpPr/>
          <p:nvPr/>
        </p:nvGrpSpPr>
        <p:grpSpPr>
          <a:xfrm rot="0">
            <a:off x="11070926" y="5469890"/>
            <a:ext cx="5341293" cy="3920037"/>
            <a:chOff x="0" y="0"/>
            <a:chExt cx="7121723" cy="5226715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2366336" y="0"/>
              <a:ext cx="2389051" cy="2389051"/>
            </a:xfrm>
            <a:custGeom>
              <a:avLst/>
              <a:gdLst/>
              <a:ahLst/>
              <a:cxnLst/>
              <a:rect r="r" b="b" t="t" l="l"/>
              <a:pathLst>
                <a:path h="2389051" w="2389051">
                  <a:moveTo>
                    <a:pt x="0" y="0"/>
                  </a:moveTo>
                  <a:lnTo>
                    <a:pt x="2389051" y="0"/>
                  </a:lnTo>
                  <a:lnTo>
                    <a:pt x="2389051" y="2389051"/>
                  </a:lnTo>
                  <a:lnTo>
                    <a:pt x="0" y="2389051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>
                <a:extLst>
                  <a:ext uri="{96DAC541-7B7A-43D3-8B79-37D633B846F1}">
                    <asvg:svgBlip xmlns:asvg="http://schemas.microsoft.com/office/drawing/2016/SVG/main" r:embed="rId4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TextBox 6" id="6"/>
            <p:cNvSpPr txBox="true"/>
            <p:nvPr/>
          </p:nvSpPr>
          <p:spPr>
            <a:xfrm rot="0">
              <a:off x="315181" y="2217601"/>
              <a:ext cx="6491361" cy="2097616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13300"/>
                </a:lnSpc>
              </a:pPr>
              <a:r>
                <a:rPr lang="en-US" sz="9500" spc="-1064">
                  <a:solidFill>
                    <a:srgbClr val="FFFFFF"/>
                  </a:solidFill>
                  <a:latin typeface="Cup Cakes"/>
                </a:rPr>
                <a:t>Treasurer</a:t>
              </a:r>
            </a:p>
          </p:txBody>
        </p:sp>
        <p:sp>
          <p:nvSpPr>
            <p:cNvPr name="TextBox 7" id="7"/>
            <p:cNvSpPr txBox="true"/>
            <p:nvPr/>
          </p:nvSpPr>
          <p:spPr>
            <a:xfrm rot="0">
              <a:off x="0" y="4075672"/>
              <a:ext cx="7121723" cy="1151043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7279"/>
                </a:lnSpc>
              </a:pPr>
              <a:r>
                <a:rPr lang="en-US" sz="5199">
                  <a:solidFill>
                    <a:srgbClr val="FFFFFF"/>
                  </a:solidFill>
                  <a:latin typeface="Canva Sans Bold"/>
                </a:rPr>
                <a:t>Mel Pooley</a:t>
              </a:r>
            </a:p>
          </p:txBody>
        </p:sp>
      </p:grpSp>
      <p:sp>
        <p:nvSpPr>
          <p:cNvPr name="Freeform 8" id="8"/>
          <p:cNvSpPr/>
          <p:nvPr/>
        </p:nvSpPr>
        <p:spPr>
          <a:xfrm flipH="false" flipV="false" rot="0">
            <a:off x="3143593" y="5399156"/>
            <a:ext cx="1626828" cy="1897176"/>
          </a:xfrm>
          <a:custGeom>
            <a:avLst/>
            <a:gdLst/>
            <a:ahLst/>
            <a:cxnLst/>
            <a:rect r="r" b="b" t="t" l="l"/>
            <a:pathLst>
              <a:path h="1897176" w="1626828">
                <a:moveTo>
                  <a:pt x="0" y="0"/>
                </a:moveTo>
                <a:lnTo>
                  <a:pt x="1626828" y="0"/>
                </a:lnTo>
                <a:lnTo>
                  <a:pt x="1626828" y="1897176"/>
                </a:lnTo>
                <a:lnTo>
                  <a:pt x="0" y="1897176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9" id="9"/>
          <p:cNvSpPr txBox="true"/>
          <p:nvPr/>
        </p:nvSpPr>
        <p:spPr>
          <a:xfrm rot="0">
            <a:off x="1522747" y="7124882"/>
            <a:ext cx="4868521" cy="161607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3300"/>
              </a:lnSpc>
            </a:pPr>
            <a:r>
              <a:rPr lang="en-US" sz="9500" spc="-1064">
                <a:solidFill>
                  <a:srgbClr val="FFFFFF"/>
                </a:solidFill>
                <a:latin typeface="Cup Cakes"/>
              </a:rPr>
              <a:t>Secretary</a:t>
            </a:r>
          </a:p>
        </p:txBody>
      </p:sp>
      <p:sp>
        <p:nvSpPr>
          <p:cNvPr name="TextBox 10" id="10"/>
          <p:cNvSpPr txBox="true"/>
          <p:nvPr/>
        </p:nvSpPr>
        <p:spPr>
          <a:xfrm rot="0">
            <a:off x="755789" y="8502831"/>
            <a:ext cx="6402437" cy="88709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7279"/>
              </a:lnSpc>
            </a:pPr>
            <a:r>
              <a:rPr lang="en-US" sz="5199">
                <a:solidFill>
                  <a:srgbClr val="FF3131"/>
                </a:solidFill>
                <a:latin typeface="Canva Sans Bold"/>
              </a:rPr>
              <a:t>Vacancy*</a:t>
            </a:r>
          </a:p>
        </p:txBody>
      </p:sp>
      <p:sp>
        <p:nvSpPr>
          <p:cNvPr name="Freeform 11" id="11"/>
          <p:cNvSpPr/>
          <p:nvPr/>
        </p:nvSpPr>
        <p:spPr>
          <a:xfrm flipH="false" flipV="false" rot="0">
            <a:off x="7158226" y="2687878"/>
            <a:ext cx="3243606" cy="2347560"/>
          </a:xfrm>
          <a:custGeom>
            <a:avLst/>
            <a:gdLst/>
            <a:ahLst/>
            <a:cxnLst/>
            <a:rect r="r" b="b" t="t" l="l"/>
            <a:pathLst>
              <a:path h="2347560" w="3243606">
                <a:moveTo>
                  <a:pt x="0" y="0"/>
                </a:moveTo>
                <a:lnTo>
                  <a:pt x="3243606" y="0"/>
                </a:lnTo>
                <a:lnTo>
                  <a:pt x="3243606" y="2347560"/>
                </a:lnTo>
                <a:lnTo>
                  <a:pt x="0" y="2347560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12" id="12"/>
          <p:cNvSpPr txBox="true"/>
          <p:nvPr/>
        </p:nvSpPr>
        <p:spPr>
          <a:xfrm rot="0">
            <a:off x="-1467431" y="620966"/>
            <a:ext cx="20825036" cy="206691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6800"/>
              </a:lnSpc>
            </a:pPr>
            <a:r>
              <a:rPr lang="en-US" sz="12000" spc="-1344">
                <a:solidFill>
                  <a:srgbClr val="FFFFFF"/>
                </a:solidFill>
                <a:latin typeface="Cup Cakes"/>
              </a:rPr>
              <a:t>Our Structure in 2024</a:t>
            </a:r>
          </a:p>
        </p:txBody>
      </p:sp>
      <p:sp>
        <p:nvSpPr>
          <p:cNvPr name="TextBox 13" id="13"/>
          <p:cNvSpPr txBox="true"/>
          <p:nvPr/>
        </p:nvSpPr>
        <p:spPr>
          <a:xfrm rot="0">
            <a:off x="6109383" y="6059102"/>
            <a:ext cx="5341293" cy="88709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7279"/>
              </a:lnSpc>
            </a:pPr>
            <a:r>
              <a:rPr lang="en-US" sz="5199">
                <a:solidFill>
                  <a:srgbClr val="FFFFFF"/>
                </a:solidFill>
                <a:latin typeface="Canva Sans Bold"/>
              </a:rPr>
              <a:t>Gemma Williams</a:t>
            </a:r>
          </a:p>
        </p:txBody>
      </p:sp>
      <p:sp>
        <p:nvSpPr>
          <p:cNvPr name="TextBox 14" id="14"/>
          <p:cNvSpPr txBox="true"/>
          <p:nvPr/>
        </p:nvSpPr>
        <p:spPr>
          <a:xfrm rot="0">
            <a:off x="2034130" y="9704251"/>
            <a:ext cx="14219741" cy="39623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360"/>
              </a:lnSpc>
            </a:pPr>
            <a:r>
              <a:rPr lang="en-US" sz="2400">
                <a:solidFill>
                  <a:srgbClr val="FF3131"/>
                </a:solidFill>
                <a:latin typeface="Canva Sans Bold"/>
              </a:rPr>
              <a:t>*Our constitution adopted in 2016 states we need a minimum of 2 committee members</a:t>
            </a:r>
          </a:p>
        </p:txBody>
      </p:sp>
    </p:spTree>
  </p:cSld>
  <p:clrMapOvr>
    <a:masterClrMapping/>
  </p:clrMapOvr>
</p:sld>
</file>

<file path=ppt/slides/slide1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18009"/>
            <a:ext cx="18288000" cy="10607448"/>
          </a:xfrm>
          <a:custGeom>
            <a:avLst/>
            <a:gdLst/>
            <a:ahLst/>
            <a:cxnLst/>
            <a:rect r="r" b="b" t="t" l="l"/>
            <a:pathLst>
              <a:path h="10607448" w="18288000">
                <a:moveTo>
                  <a:pt x="0" y="0"/>
                </a:moveTo>
                <a:lnTo>
                  <a:pt x="18288000" y="0"/>
                </a:lnTo>
                <a:lnTo>
                  <a:pt x="18288000" y="10607448"/>
                </a:lnTo>
                <a:lnTo>
                  <a:pt x="0" y="10607448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36203" r="0" b="-36203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6766474" y="741303"/>
            <a:ext cx="4225535" cy="2194976"/>
          </a:xfrm>
          <a:custGeom>
            <a:avLst/>
            <a:gdLst/>
            <a:ahLst/>
            <a:cxnLst/>
            <a:rect r="r" b="b" t="t" l="l"/>
            <a:pathLst>
              <a:path h="2194976" w="4225535">
                <a:moveTo>
                  <a:pt x="0" y="0"/>
                </a:moveTo>
                <a:lnTo>
                  <a:pt x="4225535" y="0"/>
                </a:lnTo>
                <a:lnTo>
                  <a:pt x="4225535" y="2194977"/>
                </a:lnTo>
                <a:lnTo>
                  <a:pt x="0" y="2194977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TextBox 4" id="4"/>
          <p:cNvSpPr txBox="true"/>
          <p:nvPr/>
        </p:nvSpPr>
        <p:spPr>
          <a:xfrm rot="0">
            <a:off x="-1268518" y="3417234"/>
            <a:ext cx="20825036" cy="420051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6800"/>
              </a:lnSpc>
            </a:pPr>
            <a:r>
              <a:rPr lang="en-US" sz="12000" spc="-1968">
                <a:solidFill>
                  <a:srgbClr val="FFFFFF"/>
                </a:solidFill>
                <a:latin typeface="Cup Cakes"/>
              </a:rPr>
              <a:t>Time to vote on the committee </a:t>
            </a:r>
          </a:p>
          <a:p>
            <a:pPr algn="ctr">
              <a:lnSpc>
                <a:spcPts val="16800"/>
              </a:lnSpc>
            </a:pPr>
            <a:r>
              <a:rPr lang="en-US" sz="12000" spc="-1968">
                <a:solidFill>
                  <a:srgbClr val="FFFFFF"/>
                </a:solidFill>
                <a:latin typeface="Cup Cakes"/>
              </a:rPr>
              <a:t>for the coming year....</a:t>
            </a:r>
          </a:p>
        </p:txBody>
      </p:sp>
    </p:spTree>
  </p:cSld>
  <p:clrMapOvr>
    <a:masterClrMapping/>
  </p:clrMapOvr>
</p:sld>
</file>

<file path=ppt/slides/slide1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18009"/>
            <a:ext cx="18288000" cy="10607448"/>
          </a:xfrm>
          <a:custGeom>
            <a:avLst/>
            <a:gdLst/>
            <a:ahLst/>
            <a:cxnLst/>
            <a:rect r="r" b="b" t="t" l="l"/>
            <a:pathLst>
              <a:path h="10607448" w="18288000">
                <a:moveTo>
                  <a:pt x="0" y="0"/>
                </a:moveTo>
                <a:lnTo>
                  <a:pt x="18288000" y="0"/>
                </a:lnTo>
                <a:lnTo>
                  <a:pt x="18288000" y="10607448"/>
                </a:lnTo>
                <a:lnTo>
                  <a:pt x="0" y="10607448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36203" r="0" b="-36203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6766474" y="741303"/>
            <a:ext cx="4225535" cy="2194976"/>
          </a:xfrm>
          <a:custGeom>
            <a:avLst/>
            <a:gdLst/>
            <a:ahLst/>
            <a:cxnLst/>
            <a:rect r="r" b="b" t="t" l="l"/>
            <a:pathLst>
              <a:path h="2194976" w="4225535">
                <a:moveTo>
                  <a:pt x="0" y="0"/>
                </a:moveTo>
                <a:lnTo>
                  <a:pt x="4225535" y="0"/>
                </a:lnTo>
                <a:lnTo>
                  <a:pt x="4225535" y="2194977"/>
                </a:lnTo>
                <a:lnTo>
                  <a:pt x="0" y="2194977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265339" y="520284"/>
            <a:ext cx="3519269" cy="3689928"/>
          </a:xfrm>
          <a:custGeom>
            <a:avLst/>
            <a:gdLst/>
            <a:ahLst/>
            <a:cxnLst/>
            <a:rect r="r" b="b" t="t" l="l"/>
            <a:pathLst>
              <a:path h="3689928" w="3519269">
                <a:moveTo>
                  <a:pt x="0" y="0"/>
                </a:moveTo>
                <a:lnTo>
                  <a:pt x="3519269" y="0"/>
                </a:lnTo>
                <a:lnTo>
                  <a:pt x="3519269" y="3689929"/>
                </a:lnTo>
                <a:lnTo>
                  <a:pt x="0" y="3689929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5" id="5"/>
          <p:cNvSpPr txBox="true"/>
          <p:nvPr/>
        </p:nvSpPr>
        <p:spPr>
          <a:xfrm rot="0">
            <a:off x="-1268518" y="3057694"/>
            <a:ext cx="20825036" cy="206691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6800"/>
              </a:lnSpc>
            </a:pPr>
            <a:r>
              <a:rPr lang="en-US" sz="12000" spc="-1968">
                <a:solidFill>
                  <a:srgbClr val="FFFFFF"/>
                </a:solidFill>
                <a:latin typeface="Cup Cakes"/>
              </a:rPr>
              <a:t>We welcome your ideas!</a:t>
            </a:r>
          </a:p>
        </p:txBody>
      </p:sp>
      <p:sp>
        <p:nvSpPr>
          <p:cNvPr name="TextBox 6" id="6"/>
          <p:cNvSpPr txBox="true"/>
          <p:nvPr/>
        </p:nvSpPr>
        <p:spPr>
          <a:xfrm rot="0">
            <a:off x="265339" y="5226483"/>
            <a:ext cx="17512393" cy="458279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7279"/>
              </a:lnSpc>
            </a:pPr>
            <a:r>
              <a:rPr lang="en-US" sz="5199">
                <a:solidFill>
                  <a:srgbClr val="FFFFFF"/>
                </a:solidFill>
                <a:latin typeface="Canva Sans Bold"/>
              </a:rPr>
              <a:t>We would love to hear of any fundraising activity you think could benefit the school. </a:t>
            </a:r>
          </a:p>
          <a:p>
            <a:pPr algn="ctr">
              <a:lnSpc>
                <a:spcPts val="7279"/>
              </a:lnSpc>
            </a:pPr>
          </a:p>
          <a:p>
            <a:pPr algn="ctr">
              <a:lnSpc>
                <a:spcPts val="7279"/>
              </a:lnSpc>
            </a:pPr>
            <a:r>
              <a:rPr lang="en-US" sz="5199">
                <a:solidFill>
                  <a:srgbClr val="FFFFFF"/>
                </a:solidFill>
                <a:latin typeface="Canva Sans Bold"/>
              </a:rPr>
              <a:t>Contact us by email </a:t>
            </a:r>
            <a:r>
              <a:rPr lang="en-US" sz="5199" u="sng">
                <a:solidFill>
                  <a:srgbClr val="FFFFFF"/>
                </a:solidFill>
                <a:latin typeface="Canva Sans Bold"/>
                <a:hlinkClick r:id="rId6" tooltip="mailto:friends@bassettgreen.net"/>
              </a:rPr>
              <a:t>friends@bassettgreen.net</a:t>
            </a:r>
            <a:r>
              <a:rPr lang="en-US" sz="5199">
                <a:solidFill>
                  <a:srgbClr val="FFFFFF"/>
                </a:solidFill>
                <a:latin typeface="Canva Sans Bold"/>
              </a:rPr>
              <a:t> </a:t>
            </a:r>
          </a:p>
          <a:p>
            <a:pPr algn="ctr">
              <a:lnSpc>
                <a:spcPts val="7279"/>
              </a:lnSpc>
            </a:pPr>
            <a:r>
              <a:rPr lang="en-US" sz="5199">
                <a:solidFill>
                  <a:srgbClr val="FFFFFF"/>
                </a:solidFill>
                <a:latin typeface="Canva Sans Bold"/>
              </a:rPr>
              <a:t>or our Facebook page</a:t>
            </a:r>
          </a:p>
        </p:txBody>
      </p:sp>
      <p:sp>
        <p:nvSpPr>
          <p:cNvPr name="Freeform 7" id="7"/>
          <p:cNvSpPr/>
          <p:nvPr/>
        </p:nvSpPr>
        <p:spPr>
          <a:xfrm flipH="false" flipV="false" rot="0">
            <a:off x="14258463" y="520284"/>
            <a:ext cx="3519269" cy="3689928"/>
          </a:xfrm>
          <a:custGeom>
            <a:avLst/>
            <a:gdLst/>
            <a:ahLst/>
            <a:cxnLst/>
            <a:rect r="r" b="b" t="t" l="l"/>
            <a:pathLst>
              <a:path h="3689928" w="3519269">
                <a:moveTo>
                  <a:pt x="0" y="0"/>
                </a:moveTo>
                <a:lnTo>
                  <a:pt x="3519269" y="0"/>
                </a:lnTo>
                <a:lnTo>
                  <a:pt x="3519269" y="3689929"/>
                </a:lnTo>
                <a:lnTo>
                  <a:pt x="0" y="3689929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15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18009"/>
            <a:ext cx="18288000" cy="10607448"/>
          </a:xfrm>
          <a:custGeom>
            <a:avLst/>
            <a:gdLst/>
            <a:ahLst/>
            <a:cxnLst/>
            <a:rect r="r" b="b" t="t" l="l"/>
            <a:pathLst>
              <a:path h="10607448" w="18288000">
                <a:moveTo>
                  <a:pt x="0" y="0"/>
                </a:moveTo>
                <a:lnTo>
                  <a:pt x="18288000" y="0"/>
                </a:lnTo>
                <a:lnTo>
                  <a:pt x="18288000" y="10607448"/>
                </a:lnTo>
                <a:lnTo>
                  <a:pt x="0" y="10607448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36203" r="0" b="-36203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6766474" y="741303"/>
            <a:ext cx="4225535" cy="2194976"/>
          </a:xfrm>
          <a:custGeom>
            <a:avLst/>
            <a:gdLst/>
            <a:ahLst/>
            <a:cxnLst/>
            <a:rect r="r" b="b" t="t" l="l"/>
            <a:pathLst>
              <a:path h="2194976" w="4225535">
                <a:moveTo>
                  <a:pt x="0" y="0"/>
                </a:moveTo>
                <a:lnTo>
                  <a:pt x="4225535" y="0"/>
                </a:lnTo>
                <a:lnTo>
                  <a:pt x="4225535" y="2194977"/>
                </a:lnTo>
                <a:lnTo>
                  <a:pt x="0" y="2194977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TextBox 4" id="4"/>
          <p:cNvSpPr txBox="true"/>
          <p:nvPr/>
        </p:nvSpPr>
        <p:spPr>
          <a:xfrm rot="0">
            <a:off x="-1268518" y="3360084"/>
            <a:ext cx="20825036" cy="526479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1139"/>
              </a:lnSpc>
            </a:pPr>
            <a:r>
              <a:rPr lang="en-US" sz="15099" spc="-1434">
                <a:solidFill>
                  <a:srgbClr val="FFFFFF"/>
                </a:solidFill>
                <a:latin typeface="Cup Cakes"/>
              </a:rPr>
              <a:t>Any Questions or suggestions?</a:t>
            </a:r>
          </a:p>
        </p:txBody>
      </p:sp>
      <p:sp>
        <p:nvSpPr>
          <p:cNvPr name="Freeform 5" id="5"/>
          <p:cNvSpPr/>
          <p:nvPr/>
        </p:nvSpPr>
        <p:spPr>
          <a:xfrm flipH="false" flipV="false" rot="0">
            <a:off x="579664" y="741303"/>
            <a:ext cx="3518807" cy="3518807"/>
          </a:xfrm>
          <a:custGeom>
            <a:avLst/>
            <a:gdLst/>
            <a:ahLst/>
            <a:cxnLst/>
            <a:rect r="r" b="b" t="t" l="l"/>
            <a:pathLst>
              <a:path h="3518807" w="3518807">
                <a:moveTo>
                  <a:pt x="0" y="0"/>
                </a:moveTo>
                <a:lnTo>
                  <a:pt x="3518807" y="0"/>
                </a:lnTo>
                <a:lnTo>
                  <a:pt x="3518807" y="3518807"/>
                </a:lnTo>
                <a:lnTo>
                  <a:pt x="0" y="3518807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true" flipV="false" rot="0">
            <a:off x="14284779" y="6343364"/>
            <a:ext cx="3518807" cy="3518807"/>
          </a:xfrm>
          <a:custGeom>
            <a:avLst/>
            <a:gdLst/>
            <a:ahLst/>
            <a:cxnLst/>
            <a:rect r="r" b="b" t="t" l="l"/>
            <a:pathLst>
              <a:path h="3518807" w="3518807">
                <a:moveTo>
                  <a:pt x="3518807" y="0"/>
                </a:moveTo>
                <a:lnTo>
                  <a:pt x="0" y="0"/>
                </a:lnTo>
                <a:lnTo>
                  <a:pt x="0" y="3518807"/>
                </a:lnTo>
                <a:lnTo>
                  <a:pt x="3518807" y="3518807"/>
                </a:lnTo>
                <a:lnTo>
                  <a:pt x="3518807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16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18009"/>
            <a:ext cx="18288000" cy="10607448"/>
          </a:xfrm>
          <a:custGeom>
            <a:avLst/>
            <a:gdLst/>
            <a:ahLst/>
            <a:cxnLst/>
            <a:rect r="r" b="b" t="t" l="l"/>
            <a:pathLst>
              <a:path h="10607448" w="18288000">
                <a:moveTo>
                  <a:pt x="0" y="0"/>
                </a:moveTo>
                <a:lnTo>
                  <a:pt x="18288000" y="0"/>
                </a:lnTo>
                <a:lnTo>
                  <a:pt x="18288000" y="10607448"/>
                </a:lnTo>
                <a:lnTo>
                  <a:pt x="0" y="10607448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36203" r="0" b="-36203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6766474" y="741303"/>
            <a:ext cx="4225535" cy="2194976"/>
          </a:xfrm>
          <a:custGeom>
            <a:avLst/>
            <a:gdLst/>
            <a:ahLst/>
            <a:cxnLst/>
            <a:rect r="r" b="b" t="t" l="l"/>
            <a:pathLst>
              <a:path h="2194976" w="4225535">
                <a:moveTo>
                  <a:pt x="0" y="0"/>
                </a:moveTo>
                <a:lnTo>
                  <a:pt x="4225535" y="0"/>
                </a:lnTo>
                <a:lnTo>
                  <a:pt x="4225535" y="2194977"/>
                </a:lnTo>
                <a:lnTo>
                  <a:pt x="0" y="2194977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TextBox 4" id="4"/>
          <p:cNvSpPr txBox="true"/>
          <p:nvPr/>
        </p:nvSpPr>
        <p:spPr>
          <a:xfrm rot="0">
            <a:off x="-1268518" y="4036359"/>
            <a:ext cx="20825036" cy="44354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6974"/>
              </a:lnSpc>
            </a:pPr>
            <a:r>
              <a:rPr lang="en-US" sz="17499" spc="-1662">
                <a:solidFill>
                  <a:srgbClr val="FFFFFF"/>
                </a:solidFill>
                <a:latin typeface="Cup Cakes"/>
              </a:rPr>
              <a:t>Thank you</a:t>
            </a:r>
          </a:p>
          <a:p>
            <a:pPr algn="ctr">
              <a:lnSpc>
                <a:spcPts val="16974"/>
              </a:lnSpc>
            </a:pPr>
            <a:r>
              <a:rPr lang="en-US" sz="17499" spc="-1662">
                <a:solidFill>
                  <a:srgbClr val="FFFFFF"/>
                </a:solidFill>
                <a:latin typeface="Cup Cakes"/>
              </a:rPr>
              <a:t>for coming!</a:t>
            </a:r>
          </a:p>
        </p:txBody>
      </p:sp>
      <p:sp>
        <p:nvSpPr>
          <p:cNvPr name="Freeform 5" id="5"/>
          <p:cNvSpPr/>
          <p:nvPr/>
        </p:nvSpPr>
        <p:spPr>
          <a:xfrm flipH="false" flipV="false" rot="0">
            <a:off x="322061" y="1206933"/>
            <a:ext cx="4662663" cy="4114800"/>
          </a:xfrm>
          <a:custGeom>
            <a:avLst/>
            <a:gdLst/>
            <a:ahLst/>
            <a:cxnLst/>
            <a:rect r="r" b="b" t="t" l="l"/>
            <a:pathLst>
              <a:path h="4114800" w="4662663">
                <a:moveTo>
                  <a:pt x="0" y="0"/>
                </a:moveTo>
                <a:lnTo>
                  <a:pt x="4662663" y="0"/>
                </a:lnTo>
                <a:lnTo>
                  <a:pt x="4662663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0">
            <a:off x="12945408" y="5706815"/>
            <a:ext cx="4662663" cy="4114800"/>
          </a:xfrm>
          <a:custGeom>
            <a:avLst/>
            <a:gdLst/>
            <a:ahLst/>
            <a:cxnLst/>
            <a:rect r="r" b="b" t="t" l="l"/>
            <a:pathLst>
              <a:path h="4114800" w="4662663">
                <a:moveTo>
                  <a:pt x="0" y="0"/>
                </a:moveTo>
                <a:lnTo>
                  <a:pt x="4662663" y="0"/>
                </a:lnTo>
                <a:lnTo>
                  <a:pt x="4662663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:identifier>DAF67PrbDck</dc:identifier>
  <dcterms:modified xsi:type="dcterms:W3CDTF">2011-08-01T06:04:30Z</dcterms:modified>
  <cp:revision>1</cp:revision>
  <dc:title>Add a heading</dc:title>
</cp:coreProperties>
</file>