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3" r:id="rId7"/>
    <p:sldId id="274" r:id="rId8"/>
    <p:sldId id="275" r:id="rId9"/>
    <p:sldId id="27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99D82695-CD7E-44B6-AD76-65961394E8E1}"/>
    <pc:docChg chg="modSld">
      <pc:chgData name="Natasha Robertson" userId="40240c759480c2fe" providerId="LiveId" clId="{99D82695-CD7E-44B6-AD76-65961394E8E1}" dt="2018-11-26T21:31:09.178" v="1" actId="20577"/>
      <pc:docMkLst>
        <pc:docMk/>
      </pc:docMkLst>
      <pc:sldChg chg="modSp">
        <pc:chgData name="Natasha Robertson" userId="40240c759480c2fe" providerId="LiveId" clId="{99D82695-CD7E-44B6-AD76-65961394E8E1}" dt="2018-11-26T21:31:09.178" v="1" actId="20577"/>
        <pc:sldMkLst>
          <pc:docMk/>
          <pc:sldMk cId="1281496076" sldId="261"/>
        </pc:sldMkLst>
        <pc:spChg chg="mod">
          <ac:chgData name="Natasha Robertson" userId="40240c759480c2fe" providerId="LiveId" clId="{99D82695-CD7E-44B6-AD76-65961394E8E1}" dt="2018-11-26T21:31:09.178"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5</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5</a:t>
            </a:r>
          </a:p>
          <a:p>
            <a:r>
              <a:rPr lang="en-GB" sz="3900" b="1" dirty="0">
                <a:solidFill>
                  <a:schemeClr val="accent2"/>
                </a:solidFill>
                <a:latin typeface="+mn-lt"/>
              </a:rPr>
              <a:t>s sounds like z</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05850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is</a:t>
            </a:r>
          </a:p>
          <a:p>
            <a:pPr algn="l"/>
            <a:r>
              <a:rPr lang="en-GB" sz="4800" dirty="0"/>
              <a:t>his</a:t>
            </a:r>
          </a:p>
          <a:p>
            <a:pPr algn="l"/>
            <a:r>
              <a:rPr lang="en-GB" sz="4800" dirty="0"/>
              <a:t>has</a:t>
            </a:r>
          </a:p>
          <a:p>
            <a:pPr algn="l"/>
            <a:r>
              <a:rPr lang="en-GB" sz="4800" dirty="0"/>
              <a:t>was</a:t>
            </a:r>
          </a:p>
          <a:p>
            <a:pPr algn="l"/>
            <a:r>
              <a:rPr lang="en-GB" sz="4800" dirty="0"/>
              <a:t>busy</a:t>
            </a:r>
          </a:p>
        </p:txBody>
      </p:sp>
      <p:pic>
        <p:nvPicPr>
          <p:cNvPr id="3" name="Picture 2">
            <a:extLst>
              <a:ext uri="{FF2B5EF4-FFF2-40B4-BE49-F238E27FC236}">
                <a16:creationId xmlns:a16="http://schemas.microsoft.com/office/drawing/2014/main" id="{A60ACC56-4EC7-4044-A788-9CFBFF986883}"/>
              </a:ext>
            </a:extLst>
          </p:cNvPr>
          <p:cNvPicPr>
            <a:picLocks noChangeAspect="1"/>
          </p:cNvPicPr>
          <p:nvPr/>
        </p:nvPicPr>
        <p:blipFill>
          <a:blip r:embed="rId4"/>
          <a:stretch>
            <a:fillRect/>
          </a:stretch>
        </p:blipFill>
        <p:spPr>
          <a:xfrm>
            <a:off x="5984237" y="2686810"/>
            <a:ext cx="4415735" cy="2798472"/>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is</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live or exist now</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here.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th</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i</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Image result for girl">
            <a:extLst>
              <a:ext uri="{FF2B5EF4-FFF2-40B4-BE49-F238E27FC236}">
                <a16:creationId xmlns:a16="http://schemas.microsoft.com/office/drawing/2014/main" id="{C6358F30-3CD1-4D52-94BD-BA3B0E1303A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13444" y="2493010"/>
            <a:ext cx="2073275" cy="1845310"/>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his</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his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belonging to him.</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It is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his</a:t>
            </a:r>
            <a:r>
              <a:rPr lang="en-GB" altLang="en-US" sz="3500" dirty="0">
                <a:latin typeface="Calibri" panose="020F0502020204030204" pitchFamily="34" charset="0"/>
                <a:ea typeface="Calibri" panose="020F0502020204030204" pitchFamily="34" charset="0"/>
                <a:cs typeface="Times New Roman" panose="02020603050405020304" pitchFamily="18" charset="0"/>
              </a:rPr>
              <a:t> ball.</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th</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is</a:t>
            </a:r>
            <a:endParaRPr lang="en-GB" altLang="en-US" sz="3500"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Image result for cartoon boy">
            <a:extLst>
              <a:ext uri="{FF2B5EF4-FFF2-40B4-BE49-F238E27FC236}">
                <a16:creationId xmlns:a16="http://schemas.microsoft.com/office/drawing/2014/main" id="{089DB443-55B1-4618-86A9-D0535C5D0BA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377044" y="2538730"/>
            <a:ext cx="1555115" cy="1962150"/>
          </a:xfrm>
          <a:prstGeom prst="rect">
            <a:avLst/>
          </a:prstGeom>
          <a:noFill/>
          <a:ln>
            <a:noFill/>
          </a:ln>
        </p:spPr>
      </p:pic>
    </p:spTree>
    <p:extLst>
      <p:ext uri="{BB962C8B-B14F-4D97-AF65-F5344CB8AC3E}">
        <p14:creationId xmlns:p14="http://schemas.microsoft.com/office/powerpoint/2010/main" val="107552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has</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has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owns or possesses</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has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new clothes.</a:t>
            </a:r>
            <a:endParaRPr kumimoji="0" lang="en-GB" altLang="en-US" sz="35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as</a:t>
            </a:r>
            <a:endParaRPr lang="en-GB" altLang="en-US" sz="3500" b="1" u="sng" dirty="0">
              <a:solidFill>
                <a:schemeClr val="accent2"/>
              </a:solidFill>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6DD7105E-344E-42E1-BC1A-A8047421953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158480" y="2831582"/>
            <a:ext cx="2875280" cy="1801378"/>
          </a:xfrm>
          <a:prstGeom prst="rect">
            <a:avLst/>
          </a:prstGeom>
          <a:noFill/>
          <a:ln>
            <a:noFill/>
          </a:ln>
        </p:spPr>
      </p:pic>
    </p:spTree>
    <p:extLst>
      <p:ext uri="{BB962C8B-B14F-4D97-AF65-F5344CB8AC3E}">
        <p14:creationId xmlns:p14="http://schemas.microsoft.com/office/powerpoint/2010/main" val="2380272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was</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lived or existed before now.</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was</a:t>
            </a:r>
            <a:r>
              <a:rPr lang="en-GB" altLang="en-US" sz="3500" dirty="0">
                <a:latin typeface="Calibri" panose="020F0502020204030204" pitchFamily="34" charset="0"/>
                <a:ea typeface="Calibri" panose="020F0502020204030204" pitchFamily="34" charset="0"/>
                <a:cs typeface="Times New Roman" panose="02020603050405020304" pitchFamily="18" charset="0"/>
              </a:rPr>
              <a:t> late.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it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as</a:t>
            </a:r>
            <a:endParaRPr lang="en-GB" altLang="en-US" sz="3500"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82286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busy</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busy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active or has lots to do.</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My mum is always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busy</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bus</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y</a:t>
            </a:r>
            <a:r>
              <a:rPr lang="en-GB" altLang="en-US" sz="3500" dirty="0">
                <a:latin typeface="Calibri" panose="020F0502020204030204" pitchFamily="34" charset="0"/>
                <a:ea typeface="Calibri" panose="020F0502020204030204" pitchFamily="34" charset="0"/>
                <a:cs typeface="Times New Roman" panose="02020603050405020304" pitchFamily="18" charset="0"/>
              </a:rPr>
              <a:t> on the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bus</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B84E9598-8EE6-4922-A957-06EE636A125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823324" y="2831582"/>
            <a:ext cx="2530475" cy="1862338"/>
          </a:xfrm>
          <a:prstGeom prst="rect">
            <a:avLst/>
          </a:prstGeom>
          <a:noFill/>
          <a:ln>
            <a:noFill/>
          </a:ln>
        </p:spPr>
      </p:pic>
    </p:spTree>
    <p:extLst>
      <p:ext uri="{BB962C8B-B14F-4D97-AF65-F5344CB8AC3E}">
        <p14:creationId xmlns:p14="http://schemas.microsoft.com/office/powerpoint/2010/main" val="2381634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5045</TotalTime>
  <Words>401</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Office Theme</vt:lpstr>
      <vt:lpstr>KS1 Common Exception Words Family 5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92</cp:revision>
  <dcterms:created xsi:type="dcterms:W3CDTF">2017-03-29T13:14:03Z</dcterms:created>
  <dcterms:modified xsi:type="dcterms:W3CDTF">2018-11-26T21:31:10Z</dcterms:modified>
</cp:coreProperties>
</file>