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73" r:id="rId7"/>
    <p:sldId id="277" r:id="rId8"/>
    <p:sldId id="27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55BFF47C-1ABA-4B04-871C-39658B2D74C4}"/>
    <pc:docChg chg="modSld">
      <pc:chgData name="Natasha Robertson" userId="40240c759480c2fe" providerId="LiveId" clId="{55BFF47C-1ABA-4B04-871C-39658B2D74C4}" dt="2018-11-26T21:56:30.136" v="3" actId="20577"/>
      <pc:docMkLst>
        <pc:docMk/>
      </pc:docMkLst>
      <pc:sldChg chg="modSp">
        <pc:chgData name="Natasha Robertson" userId="40240c759480c2fe" providerId="LiveId" clId="{55BFF47C-1ABA-4B04-871C-39658B2D74C4}" dt="2018-11-26T21:56:08.504" v="1" actId="20577"/>
        <pc:sldMkLst>
          <pc:docMk/>
          <pc:sldMk cId="1281496076" sldId="261"/>
        </pc:sldMkLst>
        <pc:spChg chg="mod">
          <ac:chgData name="Natasha Robertson" userId="40240c759480c2fe" providerId="LiveId" clId="{55BFF47C-1ABA-4B04-871C-39658B2D74C4}" dt="2018-11-26T21:56:08.504" v="1" actId="20577"/>
          <ac:spMkLst>
            <pc:docMk/>
            <pc:sldMk cId="1281496076" sldId="261"/>
            <ac:spMk id="11" creationId="{FC7B5804-6EA9-4249-814C-1BCD1D082BDC}"/>
          </ac:spMkLst>
        </pc:spChg>
      </pc:sldChg>
      <pc:sldChg chg="modSp">
        <pc:chgData name="Natasha Robertson" userId="40240c759480c2fe" providerId="LiveId" clId="{55BFF47C-1ABA-4B04-871C-39658B2D74C4}" dt="2018-11-26T21:56:30.136" v="3" actId="20577"/>
        <pc:sldMkLst>
          <pc:docMk/>
          <pc:sldMk cId="1900131892" sldId="264"/>
        </pc:sldMkLst>
        <pc:spChg chg="mod">
          <ac:chgData name="Natasha Robertson" userId="40240c759480c2fe" providerId="LiveId" clId="{55BFF47C-1ABA-4B04-871C-39658B2D74C4}" dt="2018-11-26T21:56:30.136" v="3" actId="20577"/>
          <ac:spMkLst>
            <pc:docMk/>
            <pc:sldMk cId="1900131892" sldId="264"/>
            <ac:spMk id="6" creationId="{C5921FD2-EF2B-4103-AAFE-1BC91178916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10</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in Years 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10</a:t>
            </a:r>
          </a:p>
          <a:p>
            <a:r>
              <a:rPr lang="en-GB" sz="3900" b="1" dirty="0">
                <a:solidFill>
                  <a:schemeClr val="accent2"/>
                </a:solidFill>
                <a:latin typeface="+mn-lt"/>
              </a:rPr>
              <a:t>o u are strange</a:t>
            </a:r>
            <a:endParaRPr lang="en-GB" sz="3900" b="1" u="sng" dirty="0">
              <a:solidFill>
                <a:schemeClr val="accent2"/>
              </a:solidFill>
              <a:latin typeface="+mn-lt"/>
            </a:endParaRP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05850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house</a:t>
            </a:r>
          </a:p>
          <a:p>
            <a:pPr algn="l"/>
            <a:r>
              <a:rPr lang="en-GB" sz="4800" dirty="0"/>
              <a:t>our</a:t>
            </a:r>
          </a:p>
          <a:p>
            <a:pPr algn="l"/>
            <a:r>
              <a:rPr lang="en-GB" sz="4800" dirty="0"/>
              <a:t>you</a:t>
            </a:r>
          </a:p>
          <a:p>
            <a:pPr algn="l"/>
            <a:r>
              <a:rPr lang="en-GB" sz="4800" dirty="0"/>
              <a:t>your</a:t>
            </a:r>
          </a:p>
        </p:txBody>
      </p:sp>
      <p:pic>
        <p:nvPicPr>
          <p:cNvPr id="24" name="Picture 23">
            <a:extLst>
              <a:ext uri="{FF2B5EF4-FFF2-40B4-BE49-F238E27FC236}">
                <a16:creationId xmlns:a16="http://schemas.microsoft.com/office/drawing/2014/main" id="{E1395B41-45B9-403D-81C6-3B25706D4A45}"/>
              </a:ext>
            </a:extLst>
          </p:cNvPr>
          <p:cNvPicPr>
            <a:picLocks noChangeAspect="1"/>
          </p:cNvPicPr>
          <p:nvPr/>
        </p:nvPicPr>
        <p:blipFill>
          <a:blip r:embed="rId4"/>
          <a:stretch>
            <a:fillRect/>
          </a:stretch>
        </p:blipFill>
        <p:spPr>
          <a:xfrm>
            <a:off x="6024880" y="2154040"/>
            <a:ext cx="3149600" cy="3062986"/>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house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house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a building where people live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Is this your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house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are in the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ou</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se</a:t>
            </a:r>
            <a:endPar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799B2392-DA8D-437C-81DF-6F49A7EE73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405620" y="3214036"/>
            <a:ext cx="1648460" cy="1500203"/>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our</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our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belonging to us.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This is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our </a:t>
            </a:r>
            <a:r>
              <a:rPr lang="en-GB" altLang="en-US" sz="3500" dirty="0">
                <a:latin typeface="Calibri" panose="020F0502020204030204" pitchFamily="34" charset="0"/>
                <a:ea typeface="Calibri" panose="020F0502020204030204" pitchFamily="34" charset="0"/>
                <a:cs typeface="Times New Roman" panose="02020603050405020304" pitchFamily="18" charset="0"/>
              </a:rPr>
              <a:t>house.</a:t>
            </a:r>
            <a:endParaRPr kumimoji="0" lang="en-GB" altLang="en-US" sz="35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o</a:t>
            </a:r>
            <a:r>
              <a:rPr lang="en-GB" altLang="en-US" sz="3500" dirty="0">
                <a:latin typeface="Calibri" panose="020F0502020204030204" pitchFamily="34" charset="0"/>
                <a:ea typeface="Calibri" panose="020F0502020204030204" pitchFamily="34" charset="0"/>
                <a:cs typeface="Times New Roman" panose="02020603050405020304" pitchFamily="18" charset="0"/>
              </a:rPr>
              <a:t>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u</a:t>
            </a:r>
            <a:r>
              <a:rPr lang="en-GB" altLang="en-US" sz="3500" dirty="0">
                <a:latin typeface="Calibri" panose="020F0502020204030204" pitchFamily="34" charset="0"/>
                <a:ea typeface="Calibri" panose="020F0502020204030204" pitchFamily="34" charset="0"/>
                <a:cs typeface="Times New Roman" panose="02020603050405020304" pitchFamily="18" charset="0"/>
              </a:rPr>
              <a:t>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none"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ours</a:t>
            </a:r>
            <a:endParaRPr lang="en-GB" altLang="en-US" sz="3500"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B2753491-DBAC-49CC-A0BD-46ECA4E43D2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852680" y="2557112"/>
            <a:ext cx="2292840" cy="2197767"/>
          </a:xfrm>
          <a:prstGeom prst="rect">
            <a:avLst/>
          </a:prstGeom>
          <a:noFill/>
          <a:ln>
            <a:noFill/>
          </a:ln>
        </p:spPr>
      </p:pic>
    </p:spTree>
    <p:extLst>
      <p:ext uri="{BB962C8B-B14F-4D97-AF65-F5344CB8AC3E}">
        <p14:creationId xmlns:p14="http://schemas.microsoft.com/office/powerpoint/2010/main" val="1075526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you</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you</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the person or persons </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3500" dirty="0">
                <a:latin typeface="Calibri" panose="020F0502020204030204" pitchFamily="34" charset="0"/>
                <a:ea typeface="Calibri" panose="020F0502020204030204" pitchFamily="34" charset="0"/>
                <a:cs typeface="Times New Roman" panose="02020603050405020304" pitchFamily="18" charset="0"/>
              </a:rPr>
              <a:t>being spoken to.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I’m talking to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you</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y</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u</a:t>
            </a: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See the source image">
            <a:extLst>
              <a:ext uri="{FF2B5EF4-FFF2-40B4-BE49-F238E27FC236}">
                <a16:creationId xmlns:a16="http://schemas.microsoft.com/office/drawing/2014/main" id="{752BBFD3-8A22-4C3D-9AD9-DD98FA6F9A80}"/>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67445" y="2562278"/>
            <a:ext cx="2728767" cy="2202762"/>
          </a:xfrm>
          <a:prstGeom prst="rect">
            <a:avLst/>
          </a:prstGeom>
          <a:noFill/>
          <a:ln>
            <a:noFill/>
          </a:ln>
        </p:spPr>
      </p:pic>
    </p:spTree>
    <p:extLst>
      <p:ext uri="{BB962C8B-B14F-4D97-AF65-F5344CB8AC3E}">
        <p14:creationId xmlns:p14="http://schemas.microsoft.com/office/powerpoint/2010/main" val="455800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your</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your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belonging to you.</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Is this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your</a:t>
            </a:r>
            <a:r>
              <a:rPr lang="en-GB" altLang="en-US" sz="3500" dirty="0">
                <a:latin typeface="Calibri" panose="020F0502020204030204" pitchFamily="34" charset="0"/>
                <a:ea typeface="Calibri" panose="020F0502020204030204" pitchFamily="34" charset="0"/>
                <a:cs typeface="Times New Roman" panose="02020603050405020304" pitchFamily="18" charset="0"/>
              </a:rPr>
              <a:t> money?</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dirty="0">
                <a:latin typeface="Calibri" panose="020F0502020204030204" pitchFamily="34" charset="0"/>
                <a:ea typeface="Calibri" panose="020F0502020204030204" pitchFamily="34" charset="0"/>
                <a:cs typeface="Times New Roman" panose="02020603050405020304" pitchFamily="18" charset="0"/>
              </a:rPr>
              <a:t>I</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 </a:t>
            </a:r>
            <a:r>
              <a:rPr lang="en-GB" altLang="en-US" sz="3500" dirty="0">
                <a:latin typeface="Calibri" panose="020F0502020204030204" pitchFamily="34" charset="0"/>
                <a:ea typeface="Calibri" panose="020F0502020204030204" pitchFamily="34" charset="0"/>
                <a:cs typeface="Times New Roman" panose="02020603050405020304" pitchFamily="18" charset="0"/>
              </a:rPr>
              <a:t>it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our</a:t>
            </a:r>
            <a:r>
              <a:rPr lang="en-GB" altLang="en-US" sz="3500" dirty="0">
                <a:latin typeface="Calibri" panose="020F0502020204030204" pitchFamily="34" charset="0"/>
                <a:ea typeface="Calibri" panose="020F0502020204030204" pitchFamily="34" charset="0"/>
                <a:cs typeface="Times New Roman" panose="02020603050405020304" pitchFamily="18" charset="0"/>
              </a:rPr>
              <a:t>s or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your</a:t>
            </a:r>
            <a:r>
              <a:rPr lang="en-GB" altLang="en-US" sz="3500" dirty="0">
                <a:latin typeface="Calibri" panose="020F0502020204030204" pitchFamily="34" charset="0"/>
                <a:ea typeface="Calibri" panose="020F0502020204030204" pitchFamily="34" charset="0"/>
                <a:cs typeface="Times New Roman" panose="02020603050405020304" pitchFamily="18" charset="0"/>
              </a:rPr>
              <a:t>s?</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 </a:t>
            </a:r>
            <a:endParaRPr lang="en-GB" altLang="en-US" sz="3500" b="1"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0DAF7C62-4CB6-4528-AE21-1E11D6B053C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652510" y="2622584"/>
            <a:ext cx="1802130" cy="1847816"/>
          </a:xfrm>
          <a:prstGeom prst="rect">
            <a:avLst/>
          </a:prstGeom>
          <a:noFill/>
          <a:ln>
            <a:noFill/>
          </a:ln>
        </p:spPr>
      </p:pic>
    </p:spTree>
    <p:extLst>
      <p:ext uri="{BB962C8B-B14F-4D97-AF65-F5344CB8AC3E}">
        <p14:creationId xmlns:p14="http://schemas.microsoft.com/office/powerpoint/2010/main" val="5822868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5217</TotalTime>
  <Words>377</Words>
  <Application>Microsoft Office PowerPoint</Application>
  <PresentationFormat>Widescreen</PresentationFormat>
  <Paragraphs>47</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Times New Roman</vt:lpstr>
      <vt:lpstr>Wingdings</vt:lpstr>
      <vt:lpstr>Office Theme</vt:lpstr>
      <vt:lpstr>KS1 Common Exception Words Family 10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105</cp:revision>
  <dcterms:created xsi:type="dcterms:W3CDTF">2017-03-29T13:14:03Z</dcterms:created>
  <dcterms:modified xsi:type="dcterms:W3CDTF">2018-11-26T21:56:40Z</dcterms:modified>
</cp:coreProperties>
</file>