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7" r:id="rId8"/>
    <p:sldId id="275" r:id="rId9"/>
    <p:sldId id="27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2D08199E-45F2-49CE-9615-A024C298FAEC}"/>
    <pc:docChg chg="modSld">
      <pc:chgData name="Natasha Robertson" userId="40240c759480c2fe" providerId="LiveId" clId="{2D08199E-45F2-49CE-9615-A024C298FAEC}" dt="2018-11-26T22:00:32.007" v="1" actId="20577"/>
      <pc:docMkLst>
        <pc:docMk/>
      </pc:docMkLst>
      <pc:sldChg chg="modSp">
        <pc:chgData name="Natasha Robertson" userId="40240c759480c2fe" providerId="LiveId" clId="{2D08199E-45F2-49CE-9615-A024C298FAEC}" dt="2018-11-26T22:00:32.007" v="1" actId="20577"/>
        <pc:sldMkLst>
          <pc:docMk/>
          <pc:sldMk cId="1281496076" sldId="261"/>
        </pc:sldMkLst>
        <pc:spChg chg="mod">
          <ac:chgData name="Natasha Robertson" userId="40240c759480c2fe" providerId="LiveId" clId="{2D08199E-45F2-49CE-9615-A024C298FAEC}" dt="2018-11-26T22:00:32.007"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11</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11</a:t>
            </a:r>
          </a:p>
          <a:p>
            <a:r>
              <a:rPr lang="en-GB" sz="3900" b="1" dirty="0" err="1">
                <a:solidFill>
                  <a:schemeClr val="accent2"/>
                </a:solidFill>
                <a:latin typeface="+mn-lt"/>
              </a:rPr>
              <a:t>randoms</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of</a:t>
            </a:r>
          </a:p>
          <a:p>
            <a:pPr algn="l"/>
            <a:r>
              <a:rPr lang="en-GB" sz="4800" dirty="0"/>
              <a:t>eye</a:t>
            </a:r>
          </a:p>
          <a:p>
            <a:pPr algn="l"/>
            <a:r>
              <a:rPr lang="en-GB" sz="4800" dirty="0"/>
              <a:t>even</a:t>
            </a:r>
          </a:p>
          <a:p>
            <a:pPr algn="l"/>
            <a:r>
              <a:rPr lang="en-GB" sz="4800" dirty="0"/>
              <a:t>school</a:t>
            </a:r>
          </a:p>
          <a:p>
            <a:pPr algn="l"/>
            <a:r>
              <a:rPr lang="en-GB" sz="4800" dirty="0"/>
              <a:t>water</a:t>
            </a:r>
          </a:p>
        </p:txBody>
      </p:sp>
      <p:pic>
        <p:nvPicPr>
          <p:cNvPr id="26" name="Picture 25">
            <a:extLst>
              <a:ext uri="{FF2B5EF4-FFF2-40B4-BE49-F238E27FC236}">
                <a16:creationId xmlns:a16="http://schemas.microsoft.com/office/drawing/2014/main" id="{78BB19DE-E97B-4637-9948-562BC1256461}"/>
              </a:ext>
            </a:extLst>
          </p:cNvPr>
          <p:cNvPicPr>
            <a:picLocks noChangeAspect="1"/>
          </p:cNvPicPr>
          <p:nvPr/>
        </p:nvPicPr>
        <p:blipFill>
          <a:blip r:embed="rId4"/>
          <a:stretch>
            <a:fillRect/>
          </a:stretch>
        </p:blipFill>
        <p:spPr>
          <a:xfrm>
            <a:off x="6847840" y="2058504"/>
            <a:ext cx="2579117" cy="3772018"/>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of</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of</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used to suggest belonging or a link</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It was a good idea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of</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yours.</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f</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0FC0534C-140E-414A-8870-81A3612EF05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8280" y="3222926"/>
            <a:ext cx="1407160" cy="1450673"/>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eye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eye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the organ used for seeing.</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She kept one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eye </a:t>
            </a:r>
            <a:r>
              <a:rPr lang="en-GB" altLang="en-US" sz="3500" dirty="0">
                <a:latin typeface="Calibri" panose="020F0502020204030204" pitchFamily="34" charset="0"/>
                <a:ea typeface="Calibri" panose="020F0502020204030204" pitchFamily="34" charset="0"/>
                <a:cs typeface="Times New Roman" panose="02020603050405020304" pitchFamily="18" charset="0"/>
              </a:rPr>
              <a:t>open.</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y</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r>
              <a:rPr lang="en-GB" altLang="en-US" sz="3500" u="none" dirty="0">
                <a:latin typeface="Calibri" panose="020F0502020204030204" pitchFamily="34" charset="0"/>
                <a:ea typeface="Calibri" panose="020F0502020204030204" pitchFamily="34" charset="0"/>
                <a:cs typeface="Times New Roman" panose="02020603050405020304" pitchFamily="18" charset="0"/>
              </a:rPr>
              <a:t>see two ‘e’s</a:t>
            </a:r>
            <a:endParaRPr lang="en-GB" altLang="en-US" sz="3500" u="sng"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2A09E3EE-C63D-40B6-9765-C8ACD2E557A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42893" y="2831582"/>
            <a:ext cx="2420430" cy="1730258"/>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even</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even</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level, regular or fair. It can also be used to suggest strangeness.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It was a very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even</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game.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two ‘</a:t>
            </a:r>
            <a:r>
              <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e</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’s get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v</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n</a:t>
            </a: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B9865BF6-B69A-48FA-ACA5-EAACA9CBF6DC}"/>
              </a:ext>
            </a:extLst>
          </p:cNvPr>
          <p:cNvPicPr>
            <a:picLocks noChangeAspect="1"/>
          </p:cNvPicPr>
          <p:nvPr/>
        </p:nvPicPr>
        <p:blipFill>
          <a:blip r:embed="rId4"/>
          <a:stretch>
            <a:fillRect/>
          </a:stretch>
        </p:blipFill>
        <p:spPr>
          <a:xfrm>
            <a:off x="9146880" y="3144520"/>
            <a:ext cx="2716443" cy="1565350"/>
          </a:xfrm>
          <a:prstGeom prst="rect">
            <a:avLst/>
          </a:prstGeom>
        </p:spPr>
      </p:pic>
    </p:spTree>
    <p:extLst>
      <p:ext uri="{BB962C8B-B14F-4D97-AF65-F5344CB8AC3E}">
        <p14:creationId xmlns:p14="http://schemas.microsoft.com/office/powerpoint/2010/main" val="45580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school</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school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 building where children learn.</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We all learn at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school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sc</a:t>
            </a:r>
            <a:r>
              <a:rPr lang="en-GB" altLang="en-US" sz="3500" b="1" dirty="0">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hoo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l</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endParaRPr lang="en-GB" altLang="en-US" sz="3500" b="1"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82286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water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water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the clear liquid essential for life.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 sea is made of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water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a:t>
            </a:r>
            <a:r>
              <a:rPr lang="en-GB" altLang="en-US" sz="3500" b="1" dirty="0">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er</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endParaRPr lang="en-GB" altLang="en-US" sz="3500" b="1"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2E4538C-8346-4C9D-9684-37AC22C6394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656002" y="3347084"/>
            <a:ext cx="2697798" cy="1326515"/>
          </a:xfrm>
          <a:prstGeom prst="rect">
            <a:avLst/>
          </a:prstGeom>
          <a:noFill/>
          <a:ln>
            <a:noFill/>
          </a:ln>
        </p:spPr>
      </p:pic>
    </p:spTree>
    <p:extLst>
      <p:ext uri="{BB962C8B-B14F-4D97-AF65-F5344CB8AC3E}">
        <p14:creationId xmlns:p14="http://schemas.microsoft.com/office/powerpoint/2010/main" val="8569218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5247</TotalTime>
  <Words>425</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KS1 Common Exception Words Family 11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111</cp:revision>
  <dcterms:created xsi:type="dcterms:W3CDTF">2017-03-29T13:14:03Z</dcterms:created>
  <dcterms:modified xsi:type="dcterms:W3CDTF">2018-11-26T22:00:33Z</dcterms:modified>
</cp:coreProperties>
</file>