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 id="27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1/7/2019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6</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6</a:t>
            </a:r>
          </a:p>
          <a:p>
            <a:r>
              <a:rPr lang="en-GB" sz="3900" b="1" u="sng" dirty="0">
                <a:solidFill>
                  <a:schemeClr val="accent2"/>
                </a:solidFill>
                <a:latin typeface="+mn-lt"/>
              </a:rPr>
              <a:t>re</a:t>
            </a:r>
            <a:r>
              <a:rPr lang="en-GB" sz="3900" b="1" dirty="0">
                <a:solidFill>
                  <a:schemeClr val="accent2"/>
                </a:solidFill>
                <a:latin typeface="+mn-lt"/>
              </a:rPr>
              <a:t>member re</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here</a:t>
            </a:r>
          </a:p>
          <a:p>
            <a:pPr algn="l"/>
            <a:r>
              <a:rPr lang="en-GB" sz="4800" dirty="0"/>
              <a:t>there</a:t>
            </a:r>
          </a:p>
          <a:p>
            <a:pPr algn="l"/>
            <a:r>
              <a:rPr lang="en-GB" sz="4800" dirty="0"/>
              <a:t>where</a:t>
            </a:r>
          </a:p>
          <a:p>
            <a:pPr algn="l"/>
            <a:r>
              <a:rPr lang="en-GB" sz="4800" dirty="0"/>
              <a:t>are</a:t>
            </a:r>
          </a:p>
          <a:p>
            <a:pPr algn="l"/>
            <a:r>
              <a:rPr lang="en-GB" sz="4800" dirty="0"/>
              <a:t>were</a:t>
            </a:r>
          </a:p>
        </p:txBody>
      </p:sp>
      <p:pic>
        <p:nvPicPr>
          <p:cNvPr id="12" name="Picture 11" descr="See the source image">
            <a:extLst>
              <a:ext uri="{FF2B5EF4-FFF2-40B4-BE49-F238E27FC236}">
                <a16:creationId xmlns:a16="http://schemas.microsoft.com/office/drawing/2014/main" id="{31193B41-6107-4139-8BCE-88508FDF1E6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5970" y="2364421"/>
            <a:ext cx="2231390" cy="3126747"/>
          </a:xfrm>
          <a:prstGeom prst="rect">
            <a:avLst/>
          </a:prstGeom>
          <a:noFill/>
          <a:ln>
            <a:noFill/>
          </a:ln>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here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in or at this place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is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girl">
            <a:extLst>
              <a:ext uri="{FF2B5EF4-FFF2-40B4-BE49-F238E27FC236}">
                <a16:creationId xmlns:a16="http://schemas.microsoft.com/office/drawing/2014/main" id="{AC09062F-B6B3-4FA2-9D3C-F48EFBA2CD0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50057" y="2488564"/>
            <a:ext cx="1856423" cy="1758315"/>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there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in that place.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 is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everyw</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here</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8BBC982-76C8-45C8-8B79-F6F679CB4EA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90293" y="2622584"/>
            <a:ext cx="2058987" cy="2020536"/>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where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in what place.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are you?</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Here</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A6078713-6811-4199-998D-1055835EE47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70720" y="2249010"/>
            <a:ext cx="1503680" cy="2359979"/>
          </a:xfrm>
          <a:prstGeom prst="rect">
            <a:avLst/>
          </a:prstGeom>
          <a:noFill/>
          <a:ln>
            <a:noFill/>
          </a:ln>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are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more than one thing lives or exists.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We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are</a:t>
            </a:r>
            <a:r>
              <a:rPr lang="en-GB" altLang="en-US" sz="3500" dirty="0">
                <a:latin typeface="Calibri" panose="020F0502020204030204" pitchFamily="34" charset="0"/>
                <a:ea typeface="Calibri" panose="020F0502020204030204" pitchFamily="34" charset="0"/>
                <a:cs typeface="Times New Roman" panose="02020603050405020304" pitchFamily="18" charset="0"/>
              </a:rPr>
              <a:t> here.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ar</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b="1" u="sng" dirty="0">
              <a:solidFill>
                <a:schemeClr val="accent2"/>
              </a:solidFill>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90ABE91-7087-4716-A834-24B9DFAEE75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125122" y="3139758"/>
            <a:ext cx="2371090" cy="1574482"/>
          </a:xfrm>
          <a:prstGeom prst="rect">
            <a:avLst/>
          </a:prstGeom>
          <a:noFill/>
          <a:ln>
            <a:noFill/>
          </a:ln>
        </p:spPr>
      </p:pic>
    </p:spTree>
    <p:extLst>
      <p:ext uri="{BB962C8B-B14F-4D97-AF65-F5344CB8AC3E}">
        <p14:creationId xmlns:p14="http://schemas.microsoft.com/office/powerpoint/2010/main" val="5822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were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were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more than one person </a:t>
            </a:r>
            <a:r>
              <a:rPr lang="en-GB" altLang="en-US" sz="3500" b="1" dirty="0">
                <a:latin typeface="Calibri" panose="020F0502020204030204" pitchFamily="34" charset="0"/>
                <a:ea typeface="Calibri" panose="020F0502020204030204" pitchFamily="34" charset="0"/>
                <a:cs typeface="Times New Roman" panose="02020603050405020304" pitchFamily="18" charset="0"/>
              </a:rPr>
              <a:t>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that some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thing used to live or exist.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They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were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here yesterday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we</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re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A6078713-6811-4199-998D-1055835EE47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06773" y="2973372"/>
            <a:ext cx="1258888" cy="1893268"/>
          </a:xfrm>
          <a:prstGeom prst="rect">
            <a:avLst/>
          </a:prstGeom>
          <a:noFill/>
          <a:ln>
            <a:noFill/>
          </a:ln>
        </p:spPr>
      </p:pic>
    </p:spTree>
    <p:extLst>
      <p:ext uri="{BB962C8B-B14F-4D97-AF65-F5344CB8AC3E}">
        <p14:creationId xmlns:p14="http://schemas.microsoft.com/office/powerpoint/2010/main" val="2381634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5068</TotalTime>
  <Words>408</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KS1 Common Exception Words Family 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Lauren Meadows</cp:lastModifiedBy>
  <cp:revision>96</cp:revision>
  <dcterms:created xsi:type="dcterms:W3CDTF">2017-03-29T13:14:03Z</dcterms:created>
  <dcterms:modified xsi:type="dcterms:W3CDTF">2019-01-07T08:00:31Z</dcterms:modified>
</cp:coreProperties>
</file>