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84" r:id="rId7"/>
    <p:sldId id="285" r:id="rId8"/>
    <p:sldId id="28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B789D325-4DC3-45A3-AEE1-0BD84F75CCD2}"/>
    <pc:docChg chg="modSld">
      <pc:chgData name="Natasha Robertson" userId="40240c759480c2fe" providerId="LiveId" clId="{B789D325-4DC3-45A3-AEE1-0BD84F75CCD2}" dt="2018-11-26T22:10:04.510" v="3" actId="20577"/>
      <pc:docMkLst>
        <pc:docMk/>
      </pc:docMkLst>
      <pc:sldChg chg="modSp">
        <pc:chgData name="Natasha Robertson" userId="40240c759480c2fe" providerId="LiveId" clId="{B789D325-4DC3-45A3-AEE1-0BD84F75CCD2}" dt="2018-11-26T22:10:04.510" v="3" actId="20577"/>
        <pc:sldMkLst>
          <pc:docMk/>
          <pc:sldMk cId="1281496076" sldId="261"/>
        </pc:sldMkLst>
        <pc:spChg chg="mod">
          <ac:chgData name="Natasha Robertson" userId="40240c759480c2fe" providerId="LiveId" clId="{B789D325-4DC3-45A3-AEE1-0BD84F75CCD2}" dt="2018-11-26T22:10:04.510" v="3"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14</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14</a:t>
            </a:r>
          </a:p>
          <a:p>
            <a:r>
              <a:rPr lang="en-GB" sz="3900" b="1" dirty="0" err="1">
                <a:solidFill>
                  <a:schemeClr val="accent2"/>
                </a:solidFill>
                <a:latin typeface="+mn-lt"/>
              </a:rPr>
              <a:t>i</a:t>
            </a:r>
            <a:r>
              <a:rPr lang="en-GB" sz="3900" b="1" dirty="0">
                <a:solidFill>
                  <a:schemeClr val="accent2"/>
                </a:solidFill>
                <a:latin typeface="+mn-lt"/>
              </a:rPr>
              <a:t> sounds </a:t>
            </a:r>
            <a:r>
              <a:rPr lang="en-GB" sz="3900" b="1">
                <a:solidFill>
                  <a:schemeClr val="accent2"/>
                </a:solidFill>
                <a:latin typeface="+mn-lt"/>
              </a:rPr>
              <a:t>igh</a:t>
            </a:r>
            <a:endParaRPr lang="en-GB" sz="3900" b="1" dirty="0">
              <a:solidFill>
                <a:schemeClr val="accent2"/>
              </a:solidFill>
              <a:latin typeface="+mn-lt"/>
            </a:endParaRP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577274" y="253602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child</a:t>
            </a:r>
          </a:p>
          <a:p>
            <a:pPr algn="l"/>
            <a:r>
              <a:rPr lang="en-GB" sz="4800" dirty="0"/>
              <a:t>children</a:t>
            </a:r>
          </a:p>
          <a:p>
            <a:pPr algn="l"/>
            <a:r>
              <a:rPr lang="en-GB" sz="4800" dirty="0"/>
              <a:t>wild</a:t>
            </a:r>
          </a:p>
          <a:p>
            <a:pPr algn="l"/>
            <a:r>
              <a:rPr lang="en-GB" sz="4800" dirty="0"/>
              <a:t>climb</a:t>
            </a:r>
          </a:p>
        </p:txBody>
      </p:sp>
      <p:pic>
        <p:nvPicPr>
          <p:cNvPr id="30" name="Picture 29">
            <a:extLst>
              <a:ext uri="{FF2B5EF4-FFF2-40B4-BE49-F238E27FC236}">
                <a16:creationId xmlns:a16="http://schemas.microsoft.com/office/drawing/2014/main" id="{DCD952FC-5153-4507-B416-5F8256A11817}"/>
              </a:ext>
            </a:extLst>
          </p:cNvPr>
          <p:cNvPicPr>
            <a:picLocks noChangeAspect="1"/>
          </p:cNvPicPr>
          <p:nvPr/>
        </p:nvPicPr>
        <p:blipFill>
          <a:blip r:embed="rId4"/>
          <a:stretch>
            <a:fillRect/>
          </a:stretch>
        </p:blipFill>
        <p:spPr>
          <a:xfrm flipH="1">
            <a:off x="4933904" y="2314808"/>
            <a:ext cx="6337975" cy="3475274"/>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child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child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a young human</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She is just a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child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be a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ch</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il</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d</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Image result for girl">
            <a:extLst>
              <a:ext uri="{FF2B5EF4-FFF2-40B4-BE49-F238E27FC236}">
                <a16:creationId xmlns:a16="http://schemas.microsoft.com/office/drawing/2014/main" id="{2041D3EE-6842-49DF-9A3E-A96BC78B5717}"/>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22272" y="2831582"/>
            <a:ext cx="1721168" cy="1577858"/>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children</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children</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more than one young human</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There are thirty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children </a:t>
            </a:r>
            <a:r>
              <a:rPr kumimoji="0" lang="en-GB" altLang="en-US" sz="350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in my class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sng" strike="noStrike" cap="none" normalizeH="0" baseline="0" dirty="0" err="1">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chil</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 </a:t>
            </a:r>
            <a:r>
              <a:rPr kumimoji="0" lang="en-GB" altLang="en-US" sz="3500" b="1" i="0" u="sng" strike="noStrike" cap="none" normalizeH="0" baseline="0" dirty="0" err="1">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dren</a:t>
            </a:r>
            <a:endPar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304A1C8F-2EF5-47DA-8633-19CB2D6006C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102725" y="3249294"/>
            <a:ext cx="2760598" cy="1536065"/>
          </a:xfrm>
          <a:prstGeom prst="rect">
            <a:avLst/>
          </a:prstGeom>
          <a:noFill/>
          <a:ln>
            <a:noFill/>
          </a:ln>
        </p:spPr>
      </p:pic>
    </p:spTree>
    <p:extLst>
      <p:ext uri="{BB962C8B-B14F-4D97-AF65-F5344CB8AC3E}">
        <p14:creationId xmlns:p14="http://schemas.microsoft.com/office/powerpoint/2010/main" val="2864360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wild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wild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natural or not tame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He found a field of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wild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flowers.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il</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d</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364DB178-69FD-42B9-82A8-D59C72D7297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803322" y="2707630"/>
            <a:ext cx="2692890" cy="1986290"/>
          </a:xfrm>
          <a:prstGeom prst="rect">
            <a:avLst/>
          </a:prstGeom>
          <a:noFill/>
          <a:ln>
            <a:noFill/>
          </a:ln>
        </p:spPr>
      </p:pic>
    </p:spTree>
    <p:extLst>
      <p:ext uri="{BB962C8B-B14F-4D97-AF65-F5344CB8AC3E}">
        <p14:creationId xmlns:p14="http://schemas.microsoft.com/office/powerpoint/2010/main" val="1092692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climb</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climb</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to move upwards</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Let’s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climb</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this hill.</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err="1">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clim</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BA6533CD-2F15-4DDE-8185-2C2B4087055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311514" y="2831582"/>
            <a:ext cx="2915285" cy="1697672"/>
          </a:xfrm>
          <a:prstGeom prst="rect">
            <a:avLst/>
          </a:prstGeom>
          <a:noFill/>
          <a:ln>
            <a:noFill/>
          </a:ln>
        </p:spPr>
      </p:pic>
    </p:spTree>
    <p:extLst>
      <p:ext uri="{BB962C8B-B14F-4D97-AF65-F5344CB8AC3E}">
        <p14:creationId xmlns:p14="http://schemas.microsoft.com/office/powerpoint/2010/main" val="4764595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5331</TotalTime>
  <Words>379</Words>
  <Application>Microsoft Office PowerPoint</Application>
  <PresentationFormat>Widescreen</PresentationFormat>
  <Paragraphs>46</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Times New Roman</vt:lpstr>
      <vt:lpstr>Wingdings</vt:lpstr>
      <vt:lpstr>Office Theme</vt:lpstr>
      <vt:lpstr>KS1 Common Exception Words Family 14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121</cp:revision>
  <dcterms:created xsi:type="dcterms:W3CDTF">2017-03-29T13:14:03Z</dcterms:created>
  <dcterms:modified xsi:type="dcterms:W3CDTF">2018-11-26T22:10:06Z</dcterms:modified>
</cp:coreProperties>
</file>