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91" r:id="rId7"/>
    <p:sldId id="29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29356934-42B9-4A73-A5C9-121C9C2C974F}"/>
    <pc:docChg chg="modSld">
      <pc:chgData name="Natasha Robertson" userId="40240c759480c2fe" providerId="LiveId" clId="{29356934-42B9-4A73-A5C9-121C9C2C974F}" dt="2018-11-27T09:36:14.764" v="4" actId="20577"/>
      <pc:docMkLst>
        <pc:docMk/>
      </pc:docMkLst>
      <pc:sldChg chg="modSp">
        <pc:chgData name="Natasha Robertson" userId="40240c759480c2fe" providerId="LiveId" clId="{29356934-42B9-4A73-A5C9-121C9C2C974F}" dt="2018-11-27T09:31:50.293" v="1" actId="20577"/>
        <pc:sldMkLst>
          <pc:docMk/>
          <pc:sldMk cId="1281496076" sldId="261"/>
        </pc:sldMkLst>
        <pc:spChg chg="mod">
          <ac:chgData name="Natasha Robertson" userId="40240c759480c2fe" providerId="LiveId" clId="{29356934-42B9-4A73-A5C9-121C9C2C974F}" dt="2018-11-27T09:31:50.293" v="1" actId="20577"/>
          <ac:spMkLst>
            <pc:docMk/>
            <pc:sldMk cId="1281496076" sldId="261"/>
            <ac:spMk id="11" creationId="{FC7B5804-6EA9-4249-814C-1BCD1D082BDC}"/>
          </ac:spMkLst>
        </pc:spChg>
      </pc:sldChg>
      <pc:sldChg chg="modSp">
        <pc:chgData name="Natasha Robertson" userId="40240c759480c2fe" providerId="LiveId" clId="{29356934-42B9-4A73-A5C9-121C9C2C974F}" dt="2018-11-27T09:36:14.764" v="4" actId="20577"/>
        <pc:sldMkLst>
          <pc:docMk/>
          <pc:sldMk cId="860401391" sldId="292"/>
        </pc:sldMkLst>
        <pc:spChg chg="mod">
          <ac:chgData name="Natasha Robertson" userId="40240c759480c2fe" providerId="LiveId" clId="{29356934-42B9-4A73-A5C9-121C9C2C974F}" dt="2018-11-27T09:36:14.764" v="4" actId="20577"/>
          <ac:spMkLst>
            <pc:docMk/>
            <pc:sldMk cId="860401391" sldId="292"/>
            <ac:spMk id="6" creationId="{C5921FD2-EF2B-4103-AAFE-1BC91178916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11/27/2018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19</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in Years 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637806"/>
            <a:ext cx="10515600" cy="1325563"/>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19</a:t>
            </a:r>
          </a:p>
          <a:p>
            <a:r>
              <a:rPr lang="en-GB" sz="3900" b="1" u="sng" dirty="0">
                <a:solidFill>
                  <a:schemeClr val="accent2"/>
                </a:solidFill>
                <a:latin typeface="+mn-lt"/>
              </a:rPr>
              <a:t>a</a:t>
            </a:r>
            <a:r>
              <a:rPr lang="en-GB" sz="3900" b="1" dirty="0">
                <a:solidFill>
                  <a:schemeClr val="accent2"/>
                </a:solidFill>
                <a:latin typeface="+mn-lt"/>
              </a:rPr>
              <a:t> double s</a:t>
            </a: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577274" y="2314808"/>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class</a:t>
            </a:r>
          </a:p>
          <a:p>
            <a:pPr algn="l"/>
            <a:r>
              <a:rPr lang="en-GB" sz="4800" dirty="0"/>
              <a:t>grass</a:t>
            </a:r>
          </a:p>
          <a:p>
            <a:pPr algn="l"/>
            <a:r>
              <a:rPr lang="en-GB" sz="4800" dirty="0"/>
              <a:t>pass</a:t>
            </a:r>
          </a:p>
        </p:txBody>
      </p:sp>
      <p:pic>
        <p:nvPicPr>
          <p:cNvPr id="3" name="Picture 2">
            <a:extLst>
              <a:ext uri="{FF2B5EF4-FFF2-40B4-BE49-F238E27FC236}">
                <a16:creationId xmlns:a16="http://schemas.microsoft.com/office/drawing/2014/main" id="{995C55FB-6750-45ED-B669-C17D35D289FE}"/>
              </a:ext>
            </a:extLst>
          </p:cNvPr>
          <p:cNvPicPr>
            <a:picLocks noChangeAspect="1"/>
          </p:cNvPicPr>
          <p:nvPr/>
        </p:nvPicPr>
        <p:blipFill>
          <a:blip r:embed="rId4"/>
          <a:stretch>
            <a:fillRect/>
          </a:stretch>
        </p:blipFill>
        <p:spPr>
          <a:xfrm>
            <a:off x="6096000" y="2438761"/>
            <a:ext cx="3959445" cy="2281630"/>
          </a:xfrm>
          <a:prstGeom prst="rect">
            <a:avLst/>
          </a:prstGeom>
        </p:spPr>
      </p:pic>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class</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class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group or category</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Listen to your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class</a:t>
            </a:r>
            <a:r>
              <a:rPr kumimoji="0" lang="en-GB" altLang="en-US" sz="350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teacher</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cl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as</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s</a:t>
            </a:r>
            <a:endPar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84BD6248-B94D-4C7E-ADFB-41980D26F819}"/>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256904" y="2893377"/>
            <a:ext cx="2908935" cy="1729423"/>
          </a:xfrm>
          <a:prstGeom prst="rect">
            <a:avLst/>
          </a:prstGeom>
          <a:noFill/>
          <a:ln>
            <a:noFill/>
          </a:ln>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grass</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grass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 a common green plant</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The gardener had cut the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gr</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ass</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gr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as</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s</a:t>
            </a:r>
            <a:endPar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3AF10592-451D-4E0D-AA9F-452C4CBA73F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854440" y="2603495"/>
            <a:ext cx="2209800" cy="1651010"/>
          </a:xfrm>
          <a:prstGeom prst="rect">
            <a:avLst/>
          </a:prstGeom>
          <a:noFill/>
          <a:ln>
            <a:noFill/>
          </a:ln>
        </p:spPr>
      </p:pic>
    </p:spTree>
    <p:extLst>
      <p:ext uri="{BB962C8B-B14F-4D97-AF65-F5344CB8AC3E}">
        <p14:creationId xmlns:p14="http://schemas.microsoft.com/office/powerpoint/2010/main" val="17203830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pass</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39617" y="205864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p</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ass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means to go </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by, through or beyond</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lang="en-GB" altLang="en-US" sz="3500" dirty="0">
                <a:latin typeface="Calibri" panose="020F0502020204030204" pitchFamily="34" charset="0"/>
                <a:ea typeface="Calibri" panose="020F0502020204030204" pitchFamily="34" charset="0"/>
                <a:cs typeface="Times New Roman" panose="02020603050405020304" pitchFamily="18" charset="0"/>
              </a:rPr>
              <a:t>Did you</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p</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ass </a:t>
            </a:r>
            <a:r>
              <a:rPr lang="en-GB" altLang="en-US" sz="3500" dirty="0">
                <a:latin typeface="Calibri" panose="020F0502020204030204" pitchFamily="34" charset="0"/>
                <a:ea typeface="Calibri" panose="020F0502020204030204" pitchFamily="34" charset="0"/>
                <a:cs typeface="Times New Roman" panose="02020603050405020304" pitchFamily="18" charset="0"/>
              </a:rPr>
              <a:t>a tall tree on the </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3500" dirty="0">
                <a:latin typeface="Calibri" panose="020F0502020204030204" pitchFamily="34" charset="0"/>
                <a:ea typeface="Calibri" panose="020F0502020204030204" pitchFamily="34" charset="0"/>
                <a:cs typeface="Times New Roman" panose="02020603050405020304" pitchFamily="18" charset="0"/>
              </a:rPr>
              <a:t>way home?</a:t>
            </a:r>
            <a:endParaRPr kumimoji="0" lang="en-GB" altLang="en-US" sz="35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p</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as</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s</a:t>
            </a:r>
            <a:endPar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97FC84F7-A442-4AD5-92CD-C67AE099653C}"/>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7999477" y="2753360"/>
            <a:ext cx="3440565" cy="1750313"/>
          </a:xfrm>
          <a:prstGeom prst="rect">
            <a:avLst/>
          </a:prstGeom>
          <a:noFill/>
          <a:ln>
            <a:noFill/>
          </a:ln>
        </p:spPr>
      </p:pic>
    </p:spTree>
    <p:extLst>
      <p:ext uri="{BB962C8B-B14F-4D97-AF65-F5344CB8AC3E}">
        <p14:creationId xmlns:p14="http://schemas.microsoft.com/office/powerpoint/2010/main" val="8604013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5433</TotalTime>
  <Words>350</Words>
  <Application>Microsoft Office PowerPoint</Application>
  <PresentationFormat>Widescreen</PresentationFormat>
  <Paragraphs>40</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Times New Roman</vt:lpstr>
      <vt:lpstr>Wingdings</vt:lpstr>
      <vt:lpstr>Office Theme</vt:lpstr>
      <vt:lpstr>KS1 Common Exception Words Family 19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133</cp:revision>
  <dcterms:created xsi:type="dcterms:W3CDTF">2017-03-29T13:14:03Z</dcterms:created>
  <dcterms:modified xsi:type="dcterms:W3CDTF">2018-11-27T09:36:18Z</dcterms:modified>
</cp:coreProperties>
</file>