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66" r:id="rId7"/>
    <p:sldId id="267"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2ACAA88F-EAE4-4014-8D1A-BA43DA545A8C}"/>
    <pc:docChg chg="modSld">
      <pc:chgData name="Natasha Robertson" userId="40240c759480c2fe" providerId="LiveId" clId="{2ACAA88F-EAE4-4014-8D1A-BA43DA545A8C}" dt="2018-11-26T21:11:19.036" v="1" actId="20577"/>
      <pc:docMkLst>
        <pc:docMk/>
      </pc:docMkLst>
      <pc:sldChg chg="modSp">
        <pc:chgData name="Natasha Robertson" userId="40240c759480c2fe" providerId="LiveId" clId="{2ACAA88F-EAE4-4014-8D1A-BA43DA545A8C}" dt="2018-11-26T21:11:19.036" v="1" actId="20577"/>
        <pc:sldMkLst>
          <pc:docMk/>
          <pc:sldMk cId="1281496076" sldId="261"/>
        </pc:sldMkLst>
        <pc:spChg chg="mod">
          <ac:chgData name="Natasha Robertson" userId="40240c759480c2fe" providerId="LiveId" clId="{2ACAA88F-EAE4-4014-8D1A-BA43DA545A8C}" dt="2018-11-26T21:11:19.036" v="1" actId="20577"/>
          <ac:spMkLst>
            <pc:docMk/>
            <pc:sldMk cId="1281496076" sldId="261"/>
            <ac:spMk id="11" creationId="{FC7B5804-6EA9-4249-814C-1BCD1D082BD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1</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a:t>
            </a:r>
            <a:r>
              <a:rPr lang="en-GB" sz="2800"/>
              <a:t>in Years </a:t>
            </a:r>
            <a:r>
              <a:rPr lang="en-GB" sz="2800" dirty="0"/>
              <a:t>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1300588"/>
            <a:ext cx="10515600" cy="1325563"/>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1</a:t>
            </a:r>
          </a:p>
          <a:p>
            <a:r>
              <a:rPr lang="en-GB" sz="3900" b="1" dirty="0">
                <a:solidFill>
                  <a:schemeClr val="accent2"/>
                </a:solidFill>
                <a:latin typeface="+mn-lt"/>
              </a:rPr>
              <a:t>Short and odd</a:t>
            </a: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668714" y="2840824"/>
            <a:ext cx="5928360" cy="325405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a </a:t>
            </a:r>
          </a:p>
          <a:p>
            <a:pPr algn="l"/>
            <a:r>
              <a:rPr lang="en-GB" sz="4800" dirty="0"/>
              <a:t>I </a:t>
            </a:r>
          </a:p>
          <a:p>
            <a:pPr algn="l"/>
            <a:r>
              <a:rPr lang="en-GB" sz="4800" dirty="0"/>
              <a:t>the </a:t>
            </a:r>
          </a:p>
        </p:txBody>
      </p:sp>
      <p:pic>
        <p:nvPicPr>
          <p:cNvPr id="3" name="Picture 2">
            <a:extLst>
              <a:ext uri="{FF2B5EF4-FFF2-40B4-BE49-F238E27FC236}">
                <a16:creationId xmlns:a16="http://schemas.microsoft.com/office/drawing/2014/main" id="{8F11F576-1200-4967-B6C6-F1ECAF0A5256}"/>
              </a:ext>
            </a:extLst>
          </p:cNvPr>
          <p:cNvPicPr>
            <a:picLocks noChangeAspect="1"/>
          </p:cNvPicPr>
          <p:nvPr/>
        </p:nvPicPr>
        <p:blipFill>
          <a:blip r:embed="rId4"/>
          <a:stretch>
            <a:fillRect/>
          </a:stretch>
        </p:blipFill>
        <p:spPr>
          <a:xfrm>
            <a:off x="6663154" y="2260391"/>
            <a:ext cx="3811806" cy="4268521"/>
          </a:xfrm>
          <a:prstGeom prst="rect">
            <a:avLst/>
          </a:prstGeom>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a</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refers to a single thing.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 have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dog.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single letter</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EDAA7B59-D02F-4363-ADC4-600F298AAC8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7886064" y="2162736"/>
            <a:ext cx="2690495" cy="1901264"/>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I</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I</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me.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I</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am writing.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I </a:t>
            </a:r>
            <a:r>
              <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am important so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I </a:t>
            </a:r>
            <a:r>
              <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need a capital letter</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23DAE345-56BD-4B16-95C8-7EA904E2E04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7742554" y="1690688"/>
            <a:ext cx="2386965" cy="2193872"/>
          </a:xfrm>
          <a:prstGeom prst="rect">
            <a:avLst/>
          </a:prstGeom>
          <a:noFill/>
          <a:ln>
            <a:noFill/>
          </a:ln>
        </p:spPr>
      </p:pic>
    </p:spTree>
    <p:extLst>
      <p:ext uri="{BB962C8B-B14F-4D97-AF65-F5344CB8AC3E}">
        <p14:creationId xmlns:p14="http://schemas.microsoft.com/office/powerpoint/2010/main" val="1422181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the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the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refers to a particular person or thing.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The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waiter served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the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meal.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none"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the</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e’ </a:t>
            </a:r>
            <a:r>
              <a:rPr lang="en-GB" altLang="en-US" sz="3500" dirty="0">
                <a:latin typeface="Calibri" panose="020F0502020204030204" pitchFamily="34" charset="0"/>
                <a:ea typeface="Calibri" panose="020F0502020204030204" pitchFamily="34" charset="0"/>
                <a:cs typeface="Times New Roman" panose="02020603050405020304" pitchFamily="18" charset="0"/>
              </a:rPr>
              <a:t>is the tricky</a:t>
            </a:r>
            <a:r>
              <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letter</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CED22C0F-EDC1-4C4C-93F2-08663E6666A2}"/>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341610" y="2988057"/>
            <a:ext cx="2413509" cy="1195323"/>
          </a:xfrm>
          <a:prstGeom prst="rect">
            <a:avLst/>
          </a:prstGeom>
          <a:noFill/>
          <a:ln>
            <a:noFill/>
          </a:ln>
        </p:spPr>
      </p:pic>
    </p:spTree>
    <p:extLst>
      <p:ext uri="{BB962C8B-B14F-4D97-AF65-F5344CB8AC3E}">
        <p14:creationId xmlns:p14="http://schemas.microsoft.com/office/powerpoint/2010/main" val="19517513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4951</TotalTime>
  <Words>351</Words>
  <Application>Microsoft Office PowerPoint</Application>
  <PresentationFormat>Widescreen</PresentationFormat>
  <Paragraphs>42</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Times New Roman</vt:lpstr>
      <vt:lpstr>Wingdings</vt:lpstr>
      <vt:lpstr>Office Theme</vt:lpstr>
      <vt:lpstr>KS1 Common Exception Words Family 1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77</cp:revision>
  <dcterms:created xsi:type="dcterms:W3CDTF">2017-03-29T13:14:03Z</dcterms:created>
  <dcterms:modified xsi:type="dcterms:W3CDTF">2018-11-26T21:11:29Z</dcterms:modified>
</cp:coreProperties>
</file>