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67" r:id="rId2"/>
    <p:sldId id="315" r:id="rId3"/>
    <p:sldId id="316" r:id="rId4"/>
    <p:sldId id="318" r:id="rId5"/>
    <p:sldId id="319" r:id="rId6"/>
    <p:sldId id="320" r:id="rId7"/>
    <p:sldId id="321" r:id="rId8"/>
    <p:sldId id="322" r:id="rId9"/>
    <p:sldId id="327" r:id="rId10"/>
    <p:sldId id="317" r:id="rId11"/>
    <p:sldId id="324" r:id="rId12"/>
    <p:sldId id="325" r:id="rId13"/>
    <p:sldId id="326" r:id="rId14"/>
    <p:sldId id="328" r:id="rId15"/>
    <p:sldId id="329" r:id="rId16"/>
    <p:sldId id="332" r:id="rId17"/>
    <p:sldId id="333" r:id="rId18"/>
    <p:sldId id="330" r:id="rId19"/>
    <p:sldId id="331" r:id="rId20"/>
    <p:sldId id="26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CC"/>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D19E33-217B-40B0-A628-4AF9AD26DD5D}" v="81" dt="2019-06-09T15:21:22.2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66D19E33-217B-40B0-A628-4AF9AD26DD5D}"/>
    <pc:docChg chg="undo custSel modSld">
      <pc:chgData name="Natasha Robertson" userId="40240c759480c2fe" providerId="LiveId" clId="{66D19E33-217B-40B0-A628-4AF9AD26DD5D}" dt="2019-06-09T15:22:05.434" v="236" actId="1036"/>
      <pc:docMkLst>
        <pc:docMk/>
      </pc:docMkLst>
      <pc:sldChg chg="modSp">
        <pc:chgData name="Natasha Robertson" userId="40240c759480c2fe" providerId="LiveId" clId="{66D19E33-217B-40B0-A628-4AF9AD26DD5D}" dt="2019-06-09T15:22:05.434" v="236" actId="1036"/>
        <pc:sldMkLst>
          <pc:docMk/>
          <pc:sldMk cId="618066981" sldId="317"/>
        </pc:sldMkLst>
        <pc:spChg chg="mod">
          <ac:chgData name="Natasha Robertson" userId="40240c759480c2fe" providerId="LiveId" clId="{66D19E33-217B-40B0-A628-4AF9AD26DD5D}" dt="2019-06-09T15:22:02.961" v="235" actId="1036"/>
          <ac:spMkLst>
            <pc:docMk/>
            <pc:sldMk cId="618066981" sldId="317"/>
            <ac:spMk id="9" creationId="{DF6A3FC6-68FC-45EF-8B2C-758A6BF0E47A}"/>
          </ac:spMkLst>
        </pc:spChg>
        <pc:spChg chg="mod">
          <ac:chgData name="Natasha Robertson" userId="40240c759480c2fe" providerId="LiveId" clId="{66D19E33-217B-40B0-A628-4AF9AD26DD5D}" dt="2019-06-09T15:22:05.434" v="236" actId="1036"/>
          <ac:spMkLst>
            <pc:docMk/>
            <pc:sldMk cId="618066981" sldId="317"/>
            <ac:spMk id="10" creationId="{D7F41658-D66F-4E06-A7B9-3A9DB19CBA80}"/>
          </ac:spMkLst>
        </pc:spChg>
      </pc:sldChg>
      <pc:sldChg chg="modSp">
        <pc:chgData name="Natasha Robertson" userId="40240c759480c2fe" providerId="LiveId" clId="{66D19E33-217B-40B0-A628-4AF9AD26DD5D}" dt="2019-06-09T15:13:36.288" v="111" actId="1036"/>
        <pc:sldMkLst>
          <pc:docMk/>
          <pc:sldMk cId="2625796773" sldId="324"/>
        </pc:sldMkLst>
        <pc:spChg chg="mod">
          <ac:chgData name="Natasha Robertson" userId="40240c759480c2fe" providerId="LiveId" clId="{66D19E33-217B-40B0-A628-4AF9AD26DD5D}" dt="2019-06-09T15:13:33.430" v="108" actId="1035"/>
          <ac:spMkLst>
            <pc:docMk/>
            <pc:sldMk cId="2625796773" sldId="324"/>
            <ac:spMk id="2" creationId="{A6C7FB0E-B8F3-4AE2-B862-A281B1FF7041}"/>
          </ac:spMkLst>
        </pc:spChg>
        <pc:spChg chg="mod">
          <ac:chgData name="Natasha Robertson" userId="40240c759480c2fe" providerId="LiveId" clId="{66D19E33-217B-40B0-A628-4AF9AD26DD5D}" dt="2019-06-09T15:13:36.288" v="111" actId="1036"/>
          <ac:spMkLst>
            <pc:docMk/>
            <pc:sldMk cId="2625796773" sldId="324"/>
            <ac:spMk id="6" creationId="{47684F32-FAE1-43C3-88B0-47E62905DC7F}"/>
          </ac:spMkLst>
        </pc:spChg>
        <pc:spChg chg="mod">
          <ac:chgData name="Natasha Robertson" userId="40240c759480c2fe" providerId="LiveId" clId="{66D19E33-217B-40B0-A628-4AF9AD26DD5D}" dt="2019-06-09T15:13:13.469" v="102" actId="1036"/>
          <ac:spMkLst>
            <pc:docMk/>
            <pc:sldMk cId="2625796773" sldId="324"/>
            <ac:spMk id="9" creationId="{DF6A3FC6-68FC-45EF-8B2C-758A6BF0E47A}"/>
          </ac:spMkLst>
        </pc:spChg>
      </pc:sldChg>
      <pc:sldChg chg="modSp modAnim">
        <pc:chgData name="Natasha Robertson" userId="40240c759480c2fe" providerId="LiveId" clId="{66D19E33-217B-40B0-A628-4AF9AD26DD5D}" dt="2019-06-09T15:15:52.818" v="132"/>
        <pc:sldMkLst>
          <pc:docMk/>
          <pc:sldMk cId="2009500711" sldId="325"/>
        </pc:sldMkLst>
        <pc:spChg chg="mod">
          <ac:chgData name="Natasha Robertson" userId="40240c759480c2fe" providerId="LiveId" clId="{66D19E33-217B-40B0-A628-4AF9AD26DD5D}" dt="2019-06-09T15:13:47.578" v="112" actId="1076"/>
          <ac:spMkLst>
            <pc:docMk/>
            <pc:sldMk cId="2009500711" sldId="325"/>
            <ac:spMk id="2" creationId="{A6C7FB0E-B8F3-4AE2-B862-A281B1FF7041}"/>
          </ac:spMkLst>
        </pc:spChg>
        <pc:spChg chg="mod">
          <ac:chgData name="Natasha Robertson" userId="40240c759480c2fe" providerId="LiveId" clId="{66D19E33-217B-40B0-A628-4AF9AD26DD5D}" dt="2019-06-09T15:13:52.435" v="114" actId="1035"/>
          <ac:spMkLst>
            <pc:docMk/>
            <pc:sldMk cId="2009500711" sldId="325"/>
            <ac:spMk id="6" creationId="{47684F32-FAE1-43C3-88B0-47E62905DC7F}"/>
          </ac:spMkLst>
        </pc:spChg>
        <pc:spChg chg="mod">
          <ac:chgData name="Natasha Robertson" userId="40240c759480c2fe" providerId="LiveId" clId="{66D19E33-217B-40B0-A628-4AF9AD26DD5D}" dt="2019-06-09T15:14:31.214" v="124" actId="20577"/>
          <ac:spMkLst>
            <pc:docMk/>
            <pc:sldMk cId="2009500711" sldId="325"/>
            <ac:spMk id="10" creationId="{7C7540E0-DF86-4F72-8046-CC2170D3DC19}"/>
          </ac:spMkLst>
        </pc:spChg>
        <pc:cxnChg chg="mod">
          <ac:chgData name="Natasha Robertson" userId="40240c759480c2fe" providerId="LiveId" clId="{66D19E33-217B-40B0-A628-4AF9AD26DD5D}" dt="2019-06-09T15:15:13.018" v="129" actId="14100"/>
          <ac:cxnSpMkLst>
            <pc:docMk/>
            <pc:sldMk cId="2009500711" sldId="325"/>
            <ac:cxnSpMk id="14" creationId="{8D6836A8-5DE5-41D3-A89E-B0AA272508F8}"/>
          </ac:cxnSpMkLst>
        </pc:cxnChg>
      </pc:sldChg>
      <pc:sldChg chg="modSp modAnim">
        <pc:chgData name="Natasha Robertson" userId="40240c759480c2fe" providerId="LiveId" clId="{66D19E33-217B-40B0-A628-4AF9AD26DD5D}" dt="2019-06-09T15:16:03.594" v="134"/>
        <pc:sldMkLst>
          <pc:docMk/>
          <pc:sldMk cId="3178765459" sldId="326"/>
        </pc:sldMkLst>
        <pc:spChg chg="mod">
          <ac:chgData name="Natasha Robertson" userId="40240c759480c2fe" providerId="LiveId" clId="{66D19E33-217B-40B0-A628-4AF9AD26DD5D}" dt="2019-06-09T15:14:38.550" v="125" actId="1076"/>
          <ac:spMkLst>
            <pc:docMk/>
            <pc:sldMk cId="3178765459" sldId="326"/>
            <ac:spMk id="2" creationId="{A6C7FB0E-B8F3-4AE2-B862-A281B1FF7041}"/>
          </ac:spMkLst>
        </pc:spChg>
        <pc:spChg chg="mod">
          <ac:chgData name="Natasha Robertson" userId="40240c759480c2fe" providerId="LiveId" clId="{66D19E33-217B-40B0-A628-4AF9AD26DD5D}" dt="2019-06-09T15:14:42.187" v="127" actId="1076"/>
          <ac:spMkLst>
            <pc:docMk/>
            <pc:sldMk cId="3178765459" sldId="326"/>
            <ac:spMk id="6" creationId="{47684F32-FAE1-43C3-88B0-47E62905DC7F}"/>
          </ac:spMkLst>
        </pc:spChg>
      </pc:sldChg>
      <pc:sldChg chg="modSp">
        <pc:chgData name="Natasha Robertson" userId="40240c759480c2fe" providerId="LiveId" clId="{66D19E33-217B-40B0-A628-4AF9AD26DD5D}" dt="2019-06-09T15:09:44.937" v="63" actId="20577"/>
        <pc:sldMkLst>
          <pc:docMk/>
          <pc:sldMk cId="3566654592" sldId="327"/>
        </pc:sldMkLst>
        <pc:spChg chg="mod">
          <ac:chgData name="Natasha Robertson" userId="40240c759480c2fe" providerId="LiveId" clId="{66D19E33-217B-40B0-A628-4AF9AD26DD5D}" dt="2019-06-09T15:08:14.877" v="5" actId="20577"/>
          <ac:spMkLst>
            <pc:docMk/>
            <pc:sldMk cId="3566654592" sldId="327"/>
            <ac:spMk id="8" creationId="{0EAC2099-4891-4FB4-83CE-AAC124B27D6D}"/>
          </ac:spMkLst>
        </pc:spChg>
        <pc:spChg chg="mod">
          <ac:chgData name="Natasha Robertson" userId="40240c759480c2fe" providerId="LiveId" clId="{66D19E33-217B-40B0-A628-4AF9AD26DD5D}" dt="2019-06-09T15:09:44.937" v="63" actId="20577"/>
          <ac:spMkLst>
            <pc:docMk/>
            <pc:sldMk cId="3566654592" sldId="327"/>
            <ac:spMk id="11" creationId="{E3811233-A1AF-4027-BC5D-5F6D24906A62}"/>
          </ac:spMkLst>
        </pc:spChg>
      </pc:sldChg>
      <pc:sldChg chg="modSp">
        <pc:chgData name="Natasha Robertson" userId="40240c759480c2fe" providerId="LiveId" clId="{66D19E33-217B-40B0-A628-4AF9AD26DD5D}" dt="2019-06-09T15:16:59.665" v="142" actId="14100"/>
        <pc:sldMkLst>
          <pc:docMk/>
          <pc:sldMk cId="18555682" sldId="328"/>
        </pc:sldMkLst>
        <pc:spChg chg="mod">
          <ac:chgData name="Natasha Robertson" userId="40240c759480c2fe" providerId="LiveId" clId="{66D19E33-217B-40B0-A628-4AF9AD26DD5D}" dt="2019-06-09T15:16:43.484" v="137" actId="14100"/>
          <ac:spMkLst>
            <pc:docMk/>
            <pc:sldMk cId="18555682" sldId="328"/>
            <ac:spMk id="2" creationId="{A6C7FB0E-B8F3-4AE2-B862-A281B1FF7041}"/>
          </ac:spMkLst>
        </pc:spChg>
        <pc:spChg chg="mod">
          <ac:chgData name="Natasha Robertson" userId="40240c759480c2fe" providerId="LiveId" clId="{66D19E33-217B-40B0-A628-4AF9AD26DD5D}" dt="2019-06-09T15:16:51.025" v="138" actId="14100"/>
          <ac:spMkLst>
            <pc:docMk/>
            <pc:sldMk cId="18555682" sldId="328"/>
            <ac:spMk id="16" creationId="{6585EBC9-9130-41DD-B18F-89AC9503CBE3}"/>
          </ac:spMkLst>
        </pc:spChg>
        <pc:spChg chg="mod">
          <ac:chgData name="Natasha Robertson" userId="40240c759480c2fe" providerId="LiveId" clId="{66D19E33-217B-40B0-A628-4AF9AD26DD5D}" dt="2019-06-09T15:16:53.572" v="139" actId="14100"/>
          <ac:spMkLst>
            <pc:docMk/>
            <pc:sldMk cId="18555682" sldId="328"/>
            <ac:spMk id="17" creationId="{BD65B883-4A3C-4603-9B62-429CE0128073}"/>
          </ac:spMkLst>
        </pc:spChg>
        <pc:spChg chg="mod">
          <ac:chgData name="Natasha Robertson" userId="40240c759480c2fe" providerId="LiveId" clId="{66D19E33-217B-40B0-A628-4AF9AD26DD5D}" dt="2019-06-09T15:16:59.665" v="142" actId="14100"/>
          <ac:spMkLst>
            <pc:docMk/>
            <pc:sldMk cId="18555682" sldId="328"/>
            <ac:spMk id="18" creationId="{D9CB4938-3631-41F5-9EF8-C30B2D5273E5}"/>
          </ac:spMkLst>
        </pc:spChg>
      </pc:sldChg>
      <pc:sldChg chg="modSp">
        <pc:chgData name="Natasha Robertson" userId="40240c759480c2fe" providerId="LiveId" clId="{66D19E33-217B-40B0-A628-4AF9AD26DD5D}" dt="2019-06-09T15:18:12.554" v="152" actId="1036"/>
        <pc:sldMkLst>
          <pc:docMk/>
          <pc:sldMk cId="2504029167" sldId="329"/>
        </pc:sldMkLst>
        <pc:spChg chg="mod">
          <ac:chgData name="Natasha Robertson" userId="40240c759480c2fe" providerId="LiveId" clId="{66D19E33-217B-40B0-A628-4AF9AD26DD5D}" dt="2019-06-09T15:17:21.422" v="143" actId="122"/>
          <ac:spMkLst>
            <pc:docMk/>
            <pc:sldMk cId="2504029167" sldId="329"/>
            <ac:spMk id="2" creationId="{A6C7FB0E-B8F3-4AE2-B862-A281B1FF7041}"/>
          </ac:spMkLst>
        </pc:spChg>
        <pc:spChg chg="mod">
          <ac:chgData name="Natasha Robertson" userId="40240c759480c2fe" providerId="LiveId" clId="{66D19E33-217B-40B0-A628-4AF9AD26DD5D}" dt="2019-06-09T15:18:02.218" v="148" actId="255"/>
          <ac:spMkLst>
            <pc:docMk/>
            <pc:sldMk cId="2504029167" sldId="329"/>
            <ac:spMk id="11" creationId="{A1938D45-C7EA-4588-9F4F-F3D2D93AABA5}"/>
          </ac:spMkLst>
        </pc:spChg>
        <pc:spChg chg="mod">
          <ac:chgData name="Natasha Robertson" userId="40240c759480c2fe" providerId="LiveId" clId="{66D19E33-217B-40B0-A628-4AF9AD26DD5D}" dt="2019-06-09T15:18:12.554" v="152" actId="1036"/>
          <ac:spMkLst>
            <pc:docMk/>
            <pc:sldMk cId="2504029167" sldId="329"/>
            <ac:spMk id="16" creationId="{6585EBC9-9130-41DD-B18F-89AC9503CBE3}"/>
          </ac:spMkLst>
        </pc:spChg>
      </pc:sldChg>
      <pc:sldChg chg="modSp">
        <pc:chgData name="Natasha Robertson" userId="40240c759480c2fe" providerId="LiveId" clId="{66D19E33-217B-40B0-A628-4AF9AD26DD5D}" dt="2019-06-09T15:20:50.138" v="226" actId="14100"/>
        <pc:sldMkLst>
          <pc:docMk/>
          <pc:sldMk cId="3652294941" sldId="330"/>
        </pc:sldMkLst>
        <pc:spChg chg="mod">
          <ac:chgData name="Natasha Robertson" userId="40240c759480c2fe" providerId="LiveId" clId="{66D19E33-217B-40B0-A628-4AF9AD26DD5D}" dt="2019-06-09T15:20:36.105" v="222" actId="1036"/>
          <ac:spMkLst>
            <pc:docMk/>
            <pc:sldMk cId="3652294941" sldId="330"/>
            <ac:spMk id="2" creationId="{A6C7FB0E-B8F3-4AE2-B862-A281B1FF7041}"/>
          </ac:spMkLst>
        </pc:spChg>
        <pc:spChg chg="mod">
          <ac:chgData name="Natasha Robertson" userId="40240c759480c2fe" providerId="LiveId" clId="{66D19E33-217B-40B0-A628-4AF9AD26DD5D}" dt="2019-06-09T15:20:37.979" v="224" actId="1036"/>
          <ac:spMkLst>
            <pc:docMk/>
            <pc:sldMk cId="3652294941" sldId="330"/>
            <ac:spMk id="6" creationId="{47684F32-FAE1-43C3-88B0-47E62905DC7F}"/>
          </ac:spMkLst>
        </pc:spChg>
        <pc:spChg chg="mod">
          <ac:chgData name="Natasha Robertson" userId="40240c759480c2fe" providerId="LiveId" clId="{66D19E33-217B-40B0-A628-4AF9AD26DD5D}" dt="2019-06-09T15:20:50.138" v="226" actId="14100"/>
          <ac:spMkLst>
            <pc:docMk/>
            <pc:sldMk cId="3652294941" sldId="330"/>
            <ac:spMk id="11" creationId="{A1938D45-C7EA-4588-9F4F-F3D2D93AABA5}"/>
          </ac:spMkLst>
        </pc:spChg>
      </pc:sldChg>
      <pc:sldChg chg="modSp">
        <pc:chgData name="Natasha Robertson" userId="40240c759480c2fe" providerId="LiveId" clId="{66D19E33-217B-40B0-A628-4AF9AD26DD5D}" dt="2019-06-09T15:21:22.282" v="234" actId="313"/>
        <pc:sldMkLst>
          <pc:docMk/>
          <pc:sldMk cId="1555112879" sldId="331"/>
        </pc:sldMkLst>
        <pc:spChg chg="mod">
          <ac:chgData name="Natasha Robertson" userId="40240c759480c2fe" providerId="LiveId" clId="{66D19E33-217B-40B0-A628-4AF9AD26DD5D}" dt="2019-06-09T15:20:56.861" v="227" actId="1076"/>
          <ac:spMkLst>
            <pc:docMk/>
            <pc:sldMk cId="1555112879" sldId="331"/>
            <ac:spMk id="6" creationId="{47684F32-FAE1-43C3-88B0-47E62905DC7F}"/>
          </ac:spMkLst>
        </pc:spChg>
        <pc:spChg chg="mod">
          <ac:chgData name="Natasha Robertson" userId="40240c759480c2fe" providerId="LiveId" clId="{66D19E33-217B-40B0-A628-4AF9AD26DD5D}" dt="2019-06-09T15:21:22.282" v="234" actId="313"/>
          <ac:spMkLst>
            <pc:docMk/>
            <pc:sldMk cId="1555112879" sldId="331"/>
            <ac:spMk id="17" creationId="{26FDA134-9EA0-4CD2-A301-9C5D3BD126CE}"/>
          </ac:spMkLst>
        </pc:spChg>
      </pc:sldChg>
      <pc:sldChg chg="modSp">
        <pc:chgData name="Natasha Robertson" userId="40240c759480c2fe" providerId="LiveId" clId="{66D19E33-217B-40B0-A628-4AF9AD26DD5D}" dt="2019-06-09T15:20:42.449" v="225" actId="1036"/>
        <pc:sldMkLst>
          <pc:docMk/>
          <pc:sldMk cId="22028585" sldId="333"/>
        </pc:sldMkLst>
        <pc:spChg chg="mod">
          <ac:chgData name="Natasha Robertson" userId="40240c759480c2fe" providerId="LiveId" clId="{66D19E33-217B-40B0-A628-4AF9AD26DD5D}" dt="2019-06-09T15:20:42.449" v="225" actId="1036"/>
          <ac:spMkLst>
            <pc:docMk/>
            <pc:sldMk cId="22028585" sldId="333"/>
            <ac:spMk id="6" creationId="{47684F32-FAE1-43C3-88B0-47E62905DC7F}"/>
          </ac:spMkLst>
        </pc:spChg>
        <pc:spChg chg="mod">
          <ac:chgData name="Natasha Robertson" userId="40240c759480c2fe" providerId="LiveId" clId="{66D19E33-217B-40B0-A628-4AF9AD26DD5D}" dt="2019-06-09T15:18:50.765" v="157" actId="20577"/>
          <ac:spMkLst>
            <pc:docMk/>
            <pc:sldMk cId="22028585" sldId="333"/>
            <ac:spMk id="11" creationId="{A1938D45-C7EA-4588-9F4F-F3D2D93AABA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766FBC-828E-4803-BFC0-E8A75B4EEDF7}" type="doc">
      <dgm:prSet loTypeId="urn:microsoft.com/office/officeart/2005/8/layout/radial6" loCatId="relationship" qsTypeId="urn:microsoft.com/office/officeart/2005/8/quickstyle/3d3" qsCatId="3D" csTypeId="urn:microsoft.com/office/officeart/2005/8/colors/colorful4" csCatId="colorful" phldr="1"/>
      <dgm:spPr/>
      <dgm:t>
        <a:bodyPr/>
        <a:lstStyle/>
        <a:p>
          <a:endParaRPr lang="en-GB"/>
        </a:p>
      </dgm:t>
    </dgm:pt>
    <dgm:pt modelId="{3DEB22AF-84ED-4694-B76C-09A757455E8B}">
      <dgm:prSet phldrT="[Text]"/>
      <dgm:spPr>
        <a:solidFill>
          <a:schemeClr val="bg1"/>
        </a:solidFill>
        <a:ln w="76200">
          <a:solidFill>
            <a:srgbClr val="FF0000"/>
          </a:solidFill>
        </a:ln>
      </dgm:spPr>
      <dgm:t>
        <a:bodyPr/>
        <a:lstStyle/>
        <a:p>
          <a:r>
            <a:rPr lang="en-GB" b="1" dirty="0">
              <a:solidFill>
                <a:sysClr val="windowText" lastClr="000000"/>
              </a:solidFill>
            </a:rPr>
            <a:t>Read it: </a:t>
          </a:r>
        </a:p>
        <a:p>
          <a:r>
            <a:rPr lang="en-GB" dirty="0">
              <a:solidFill>
                <a:sysClr val="windowText" lastClr="000000"/>
              </a:solidFill>
            </a:rPr>
            <a:t>contribute</a:t>
          </a:r>
        </a:p>
      </dgm:t>
    </dgm:pt>
    <dgm:pt modelId="{7BC24F68-6AFD-455C-9DF2-4F64A909A06A}" type="parTrans" cxnId="{0377E4AE-4DF9-4CAF-9499-32910436FDC6}">
      <dgm:prSet/>
      <dgm:spPr/>
      <dgm:t>
        <a:bodyPr/>
        <a:lstStyle/>
        <a:p>
          <a:endParaRPr lang="en-GB">
            <a:solidFill>
              <a:sysClr val="windowText" lastClr="000000"/>
            </a:solidFill>
          </a:endParaRPr>
        </a:p>
      </dgm:t>
    </dgm:pt>
    <dgm:pt modelId="{733C1E9D-19A1-476E-BBCC-8796C94533AC}" type="sibTrans" cxnId="{0377E4AE-4DF9-4CAF-9499-32910436FDC6}">
      <dgm:prSet/>
      <dgm:spPr/>
      <dgm:t>
        <a:bodyPr/>
        <a:lstStyle/>
        <a:p>
          <a:endParaRPr lang="en-GB">
            <a:solidFill>
              <a:sysClr val="windowText" lastClr="000000"/>
            </a:solidFill>
          </a:endParaRPr>
        </a:p>
      </dgm:t>
    </dgm:pt>
    <dgm:pt modelId="{E91EC288-42DC-4F57-A697-38CB0FED1BDA}">
      <dgm:prSet phldrT="[Text]"/>
      <dgm:spPr>
        <a:solidFill>
          <a:schemeClr val="bg1"/>
        </a:solidFill>
        <a:ln w="76200">
          <a:solidFill>
            <a:srgbClr val="FFFF00"/>
          </a:solidFill>
        </a:ln>
      </dgm:spPr>
      <dgm:t>
        <a:bodyPr/>
        <a:lstStyle/>
        <a:p>
          <a:r>
            <a:rPr lang="en-GB" b="1" dirty="0">
              <a:solidFill>
                <a:sysClr val="windowText" lastClr="000000"/>
              </a:solidFill>
            </a:rPr>
            <a:t>Define it</a:t>
          </a:r>
        </a:p>
      </dgm:t>
    </dgm:pt>
    <dgm:pt modelId="{44F2FDF3-18F4-401A-A6AA-A158FB8076B9}" type="parTrans" cxnId="{8014FC4A-258E-43AA-8405-3568B7982E2F}">
      <dgm:prSet/>
      <dgm:spPr/>
      <dgm:t>
        <a:bodyPr/>
        <a:lstStyle/>
        <a:p>
          <a:endParaRPr lang="en-GB">
            <a:solidFill>
              <a:sysClr val="windowText" lastClr="000000"/>
            </a:solidFill>
          </a:endParaRPr>
        </a:p>
      </dgm:t>
    </dgm:pt>
    <dgm:pt modelId="{036E4898-8D9F-4A02-8389-84E8241657BE}" type="sibTrans" cxnId="{8014FC4A-258E-43AA-8405-3568B7982E2F}">
      <dgm:prSet/>
      <dgm:spPr>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dgm:spPr>
      <dgm:t>
        <a:bodyPr/>
        <a:lstStyle/>
        <a:p>
          <a:endParaRPr lang="en-GB">
            <a:solidFill>
              <a:sysClr val="windowText" lastClr="000000"/>
            </a:solidFill>
          </a:endParaRPr>
        </a:p>
      </dgm:t>
    </dgm:pt>
    <dgm:pt modelId="{04108759-99CD-428B-A00C-BFA46645628B}">
      <dgm:prSet phldrT="[Text]"/>
      <dgm:spPr>
        <a:solidFill>
          <a:schemeClr val="bg1"/>
        </a:solidFill>
        <a:ln w="76200">
          <a:solidFill>
            <a:srgbClr val="FFC000"/>
          </a:solidFill>
        </a:ln>
      </dgm:spPr>
      <dgm:t>
        <a:bodyPr/>
        <a:lstStyle/>
        <a:p>
          <a:r>
            <a:rPr lang="en-GB" b="1" dirty="0">
              <a:solidFill>
                <a:schemeClr val="tx1"/>
              </a:solidFill>
            </a:rPr>
            <a:t>Use it</a:t>
          </a:r>
        </a:p>
      </dgm:t>
    </dgm:pt>
    <dgm:pt modelId="{42B980D7-8778-46A8-A3F9-70C507D40DB8}" type="parTrans" cxnId="{5377D5E2-505A-42FF-B05E-37D7EF751463}">
      <dgm:prSet/>
      <dgm:spPr/>
      <dgm:t>
        <a:bodyPr/>
        <a:lstStyle/>
        <a:p>
          <a:endParaRPr lang="en-GB">
            <a:solidFill>
              <a:sysClr val="windowText" lastClr="000000"/>
            </a:solidFill>
          </a:endParaRPr>
        </a:p>
      </dgm:t>
    </dgm:pt>
    <dgm:pt modelId="{DE29456A-1334-4EE7-9548-0AB52D8E7895}" type="sibTrans" cxnId="{5377D5E2-505A-42FF-B05E-37D7EF751463}">
      <dgm:prSet/>
      <dgm:spPr>
        <a:solidFill>
          <a:schemeClr val="bg1"/>
        </a:solidFill>
        <a:ln w="76200">
          <a:gradFill>
            <a:gsLst>
              <a:gs pos="0">
                <a:srgbClr val="FFC000"/>
              </a:gs>
              <a:gs pos="54000">
                <a:srgbClr val="FFC000"/>
              </a:gs>
              <a:gs pos="75000">
                <a:srgbClr val="00B050"/>
              </a:gs>
              <a:gs pos="100000">
                <a:srgbClr val="00B050"/>
              </a:gs>
            </a:gsLst>
            <a:lin ang="5400000" scaled="1"/>
          </a:gradFill>
        </a:ln>
      </dgm:spPr>
      <dgm:t>
        <a:bodyPr/>
        <a:lstStyle/>
        <a:p>
          <a:endParaRPr lang="en-GB">
            <a:solidFill>
              <a:sysClr val="windowText" lastClr="000000"/>
            </a:solidFill>
          </a:endParaRPr>
        </a:p>
      </dgm:t>
    </dgm:pt>
    <dgm:pt modelId="{2B57490C-133D-400E-ABF0-D9CD233FC728}">
      <dgm:prSet phldrT="[Text]"/>
      <dgm:spPr>
        <a:solidFill>
          <a:schemeClr val="bg1"/>
        </a:solidFill>
        <a:ln w="76200">
          <a:solidFill>
            <a:srgbClr val="00B050"/>
          </a:solidFill>
        </a:ln>
      </dgm:spPr>
      <dgm:t>
        <a:bodyPr/>
        <a:lstStyle/>
        <a:p>
          <a:r>
            <a:rPr lang="en-GB" b="1" dirty="0">
              <a:solidFill>
                <a:sysClr val="windowText" lastClr="000000"/>
              </a:solidFill>
            </a:rPr>
            <a:t>Link it</a:t>
          </a:r>
        </a:p>
        <a:p>
          <a:r>
            <a:rPr lang="en-GB" b="0" dirty="0">
              <a:solidFill>
                <a:sysClr val="windowText" lastClr="000000"/>
              </a:solidFill>
            </a:rPr>
            <a:t>synonym:</a:t>
          </a:r>
        </a:p>
        <a:p>
          <a:endParaRPr lang="en-GB" b="0" dirty="0">
            <a:solidFill>
              <a:sysClr val="windowText" lastClr="000000"/>
            </a:solidFill>
          </a:endParaRPr>
        </a:p>
        <a:p>
          <a:r>
            <a:rPr lang="en-GB" b="0" dirty="0">
              <a:solidFill>
                <a:sysClr val="windowText" lastClr="000000"/>
              </a:solidFill>
            </a:rPr>
            <a:t>antonym:</a:t>
          </a:r>
        </a:p>
        <a:p>
          <a:endParaRPr lang="en-GB" b="0" i="1" dirty="0">
            <a:solidFill>
              <a:sysClr val="windowText" lastClr="000000"/>
            </a:solidFill>
          </a:endParaRPr>
        </a:p>
      </dgm:t>
    </dgm:pt>
    <dgm:pt modelId="{9F177ECD-A44A-4D3B-A71B-218C336041B3}" type="parTrans" cxnId="{FF46994A-7FCF-49C1-86CE-8CB52B078D65}">
      <dgm:prSet/>
      <dgm:spPr/>
      <dgm:t>
        <a:bodyPr/>
        <a:lstStyle/>
        <a:p>
          <a:endParaRPr lang="en-GB">
            <a:solidFill>
              <a:sysClr val="windowText" lastClr="000000"/>
            </a:solidFill>
          </a:endParaRPr>
        </a:p>
      </dgm:t>
    </dgm:pt>
    <dgm:pt modelId="{1ACB92C9-670D-4EE6-BCA6-678B59C62CB3}" type="sibTrans" cxnId="{FF46994A-7FCF-49C1-86CE-8CB52B078D65}">
      <dgm:prSet/>
      <dgm:spPr>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dgm:spPr>
      <dgm:t>
        <a:bodyPr/>
        <a:lstStyle/>
        <a:p>
          <a:endParaRPr lang="en-GB">
            <a:solidFill>
              <a:sysClr val="windowText" lastClr="000000"/>
            </a:solidFill>
          </a:endParaRPr>
        </a:p>
      </dgm:t>
    </dgm:pt>
    <dgm:pt modelId="{0605CFD8-20B5-4AF7-BE84-A0C660187C20}">
      <dgm:prSet phldrT="[Text]"/>
      <dgm:spPr>
        <a:solidFill>
          <a:schemeClr val="bg1"/>
        </a:solidFill>
        <a:ln w="76200">
          <a:solidFill>
            <a:srgbClr val="0070C0"/>
          </a:solidFill>
        </a:ln>
      </dgm:spPr>
      <dgm:t>
        <a:bodyPr/>
        <a:lstStyle/>
        <a:p>
          <a:r>
            <a:rPr lang="en-GB" b="1" dirty="0">
              <a:solidFill>
                <a:sysClr val="windowText" lastClr="000000"/>
              </a:solidFill>
            </a:rPr>
            <a:t>Deconstruct it</a:t>
          </a:r>
          <a:r>
            <a:rPr lang="en-GB" dirty="0">
              <a:solidFill>
                <a:sysClr val="windowText" lastClr="000000"/>
              </a:solidFill>
            </a:rPr>
            <a:t> </a:t>
          </a:r>
        </a:p>
        <a:p>
          <a:r>
            <a:rPr lang="en-GB" dirty="0">
              <a:solidFill>
                <a:sysClr val="windowText" lastClr="000000"/>
              </a:solidFill>
            </a:rPr>
            <a:t>focus element: </a:t>
          </a:r>
          <a:r>
            <a:rPr lang="en-GB" b="1" dirty="0">
              <a:solidFill>
                <a:sysClr val="windowText" lastClr="000000"/>
              </a:solidFill>
            </a:rPr>
            <a:t>con</a:t>
          </a:r>
          <a:endParaRPr lang="en-GB" b="1" i="1" u="sng" dirty="0">
            <a:solidFill>
              <a:sysClr val="windowText" lastClr="000000"/>
            </a:solidFill>
          </a:endParaRPr>
        </a:p>
        <a:p>
          <a:r>
            <a:rPr lang="en-GB" u="none" dirty="0">
              <a:solidFill>
                <a:sysClr val="windowText" lastClr="000000"/>
              </a:solidFill>
            </a:rPr>
            <a:t>meaning:</a:t>
          </a:r>
        </a:p>
        <a:p>
          <a:endParaRPr lang="en-GB" i="1" u="none" dirty="0">
            <a:solidFill>
              <a:sysClr val="windowText" lastClr="000000"/>
            </a:solidFill>
          </a:endParaRPr>
        </a:p>
      </dgm:t>
    </dgm:pt>
    <dgm:pt modelId="{21016A8D-59E0-49F3-B5CB-4343AB533063}" type="parTrans" cxnId="{4A85EE2F-A035-4884-B871-8EEF2D0A6BB1}">
      <dgm:prSet/>
      <dgm:spPr/>
      <dgm:t>
        <a:bodyPr/>
        <a:lstStyle/>
        <a:p>
          <a:endParaRPr lang="en-GB">
            <a:solidFill>
              <a:sysClr val="windowText" lastClr="000000"/>
            </a:solidFill>
          </a:endParaRPr>
        </a:p>
      </dgm:t>
    </dgm:pt>
    <dgm:pt modelId="{6AB065E9-7BE5-4775-AD71-D6887E29947A}" type="sibTrans" cxnId="{4A85EE2F-A035-4884-B871-8EEF2D0A6BB1}">
      <dgm:prSet/>
      <dgm:spPr>
        <a:solidFill>
          <a:schemeClr val="bg1"/>
        </a:solidFill>
        <a:ln w="76200">
          <a:gradFill>
            <a:gsLst>
              <a:gs pos="60000">
                <a:srgbClr val="0070C0"/>
              </a:gs>
              <a:gs pos="45000">
                <a:schemeClr val="accent1">
                  <a:lumMod val="45000"/>
                  <a:lumOff val="55000"/>
                </a:schemeClr>
              </a:gs>
              <a:gs pos="1000">
                <a:srgbClr val="FFFF00"/>
              </a:gs>
            </a:gsLst>
            <a:lin ang="5400000" scaled="1"/>
          </a:gradFill>
        </a:ln>
      </dgm:spPr>
      <dgm:t>
        <a:bodyPr/>
        <a:lstStyle/>
        <a:p>
          <a:endParaRPr lang="en-GB">
            <a:solidFill>
              <a:sysClr val="windowText" lastClr="000000"/>
            </a:solidFill>
          </a:endParaRPr>
        </a:p>
      </dgm:t>
    </dgm:pt>
    <dgm:pt modelId="{AE6D098A-B9D2-47FD-B441-92CDC9A49683}">
      <dgm:prSet/>
      <dgm:spPr/>
      <dgm:t>
        <a:bodyPr/>
        <a:lstStyle/>
        <a:p>
          <a:endParaRPr lang="en-GB"/>
        </a:p>
      </dgm:t>
    </dgm:pt>
    <dgm:pt modelId="{16D85D1A-B366-410A-9762-777606F5CCD9}" type="parTrans" cxnId="{159587C9-2384-40FE-809C-737665E0FF18}">
      <dgm:prSet/>
      <dgm:spPr/>
      <dgm:t>
        <a:bodyPr/>
        <a:lstStyle/>
        <a:p>
          <a:endParaRPr lang="en-GB"/>
        </a:p>
      </dgm:t>
    </dgm:pt>
    <dgm:pt modelId="{42498783-CF6E-414F-8A28-082D9FC47852}" type="sibTrans" cxnId="{159587C9-2384-40FE-809C-737665E0FF18}">
      <dgm:prSet/>
      <dgm:spPr/>
      <dgm:t>
        <a:bodyPr/>
        <a:lstStyle/>
        <a:p>
          <a:endParaRPr lang="en-GB"/>
        </a:p>
      </dgm:t>
    </dgm:pt>
    <dgm:pt modelId="{5C53D4E2-F77E-46D6-A1AF-1E1656B6894E}">
      <dgm:prSet/>
      <dgm:spPr/>
      <dgm:t>
        <a:bodyPr/>
        <a:lstStyle/>
        <a:p>
          <a:endParaRPr lang="en-GB"/>
        </a:p>
      </dgm:t>
    </dgm:pt>
    <dgm:pt modelId="{13448208-228A-4BE6-AE91-E7398504F6BD}" type="parTrans" cxnId="{90E06F45-C896-47AD-9D59-73E57C3E1895}">
      <dgm:prSet/>
      <dgm:spPr/>
      <dgm:t>
        <a:bodyPr/>
        <a:lstStyle/>
        <a:p>
          <a:endParaRPr lang="en-GB"/>
        </a:p>
      </dgm:t>
    </dgm:pt>
    <dgm:pt modelId="{64DF9FE7-1967-4F14-993F-404BB097BCB5}" type="sibTrans" cxnId="{90E06F45-C896-47AD-9D59-73E57C3E1895}">
      <dgm:prSet/>
      <dgm:spPr/>
      <dgm:t>
        <a:bodyPr/>
        <a:lstStyle/>
        <a:p>
          <a:endParaRPr lang="en-GB"/>
        </a:p>
      </dgm:t>
    </dgm:pt>
    <dgm:pt modelId="{6E846294-3F7A-48D8-A724-FA88DEAEC167}">
      <dgm:prSet/>
      <dgm:spPr/>
      <dgm:t>
        <a:bodyPr/>
        <a:lstStyle/>
        <a:p>
          <a:endParaRPr lang="en-GB"/>
        </a:p>
      </dgm:t>
    </dgm:pt>
    <dgm:pt modelId="{FC65E560-7FAA-443E-BF1E-514BA51EF9D3}" type="parTrans" cxnId="{DBC3C736-D4B7-44FE-B309-D4BE35A4B3DE}">
      <dgm:prSet/>
      <dgm:spPr/>
      <dgm:t>
        <a:bodyPr/>
        <a:lstStyle/>
        <a:p>
          <a:endParaRPr lang="en-GB"/>
        </a:p>
      </dgm:t>
    </dgm:pt>
    <dgm:pt modelId="{56B2C504-ABA0-4BF1-81CF-D767F0B5CD16}" type="sibTrans" cxnId="{DBC3C736-D4B7-44FE-B309-D4BE35A4B3DE}">
      <dgm:prSet/>
      <dgm:spPr/>
      <dgm:t>
        <a:bodyPr/>
        <a:lstStyle/>
        <a:p>
          <a:endParaRPr lang="en-GB"/>
        </a:p>
      </dgm:t>
    </dgm:pt>
    <dgm:pt modelId="{EA3132F4-4E5F-440E-8354-9C7A731C0914}">
      <dgm:prSet/>
      <dgm:spPr/>
      <dgm:t>
        <a:bodyPr/>
        <a:lstStyle/>
        <a:p>
          <a:endParaRPr lang="en-GB"/>
        </a:p>
      </dgm:t>
    </dgm:pt>
    <dgm:pt modelId="{81213E7C-2BBA-4736-837A-F60A03DC4301}" type="parTrans" cxnId="{32009044-4B03-4F7E-A41A-06123B113B4B}">
      <dgm:prSet/>
      <dgm:spPr/>
      <dgm:t>
        <a:bodyPr/>
        <a:lstStyle/>
        <a:p>
          <a:endParaRPr lang="en-GB"/>
        </a:p>
      </dgm:t>
    </dgm:pt>
    <dgm:pt modelId="{2B31CDDC-36A2-4C2C-8DDC-C6CC7D3E8742}" type="sibTrans" cxnId="{32009044-4B03-4F7E-A41A-06123B113B4B}">
      <dgm:prSet/>
      <dgm:spPr/>
      <dgm:t>
        <a:bodyPr/>
        <a:lstStyle/>
        <a:p>
          <a:endParaRPr lang="en-GB"/>
        </a:p>
      </dgm:t>
    </dgm:pt>
    <dgm:pt modelId="{2BBED7F7-5C12-496B-A319-BA1D1FC97B14}">
      <dgm:prSet/>
      <dgm:spPr/>
      <dgm:t>
        <a:bodyPr/>
        <a:lstStyle/>
        <a:p>
          <a:endParaRPr lang="en-GB"/>
        </a:p>
      </dgm:t>
    </dgm:pt>
    <dgm:pt modelId="{C3931F0F-2266-4ABA-86C0-FF2C980CB084}" type="parTrans" cxnId="{8E821A39-5BF1-4775-A8AC-3C706249F29E}">
      <dgm:prSet/>
      <dgm:spPr/>
      <dgm:t>
        <a:bodyPr/>
        <a:lstStyle/>
        <a:p>
          <a:endParaRPr lang="en-GB"/>
        </a:p>
      </dgm:t>
    </dgm:pt>
    <dgm:pt modelId="{9F511EB2-3E57-4AF1-A604-6ADFB6F4EC23}" type="sibTrans" cxnId="{8E821A39-5BF1-4775-A8AC-3C706249F29E}">
      <dgm:prSet/>
      <dgm:spPr/>
      <dgm:t>
        <a:bodyPr/>
        <a:lstStyle/>
        <a:p>
          <a:endParaRPr lang="en-GB"/>
        </a:p>
      </dgm:t>
    </dgm:pt>
    <dgm:pt modelId="{70CA631F-3EAE-47BF-9A88-71DFA19512AA}">
      <dgm:prSet/>
      <dgm:spPr/>
      <dgm:t>
        <a:bodyPr/>
        <a:lstStyle/>
        <a:p>
          <a:endParaRPr lang="en-GB"/>
        </a:p>
      </dgm:t>
    </dgm:pt>
    <dgm:pt modelId="{5F45AFBA-AF2E-40BF-94CF-1D6AB5AD5975}" type="parTrans" cxnId="{9D2BB878-29BE-469D-A5EB-8950AADE4495}">
      <dgm:prSet/>
      <dgm:spPr/>
      <dgm:t>
        <a:bodyPr/>
        <a:lstStyle/>
        <a:p>
          <a:endParaRPr lang="en-GB"/>
        </a:p>
      </dgm:t>
    </dgm:pt>
    <dgm:pt modelId="{B2DBFEC7-06FE-4734-868D-2B2F52F43DAD}" type="sibTrans" cxnId="{9D2BB878-29BE-469D-A5EB-8950AADE4495}">
      <dgm:prSet/>
      <dgm:spPr/>
      <dgm:t>
        <a:bodyPr/>
        <a:lstStyle/>
        <a:p>
          <a:endParaRPr lang="en-GB"/>
        </a:p>
      </dgm:t>
    </dgm:pt>
    <dgm:pt modelId="{C0CD399E-4E13-4209-901A-4D12FE3052E3}">
      <dgm:prSet/>
      <dgm:spPr/>
      <dgm:t>
        <a:bodyPr/>
        <a:lstStyle/>
        <a:p>
          <a:endParaRPr lang="en-GB"/>
        </a:p>
      </dgm:t>
    </dgm:pt>
    <dgm:pt modelId="{673D4BE9-83FC-458C-8DDC-7C733988F6B0}" type="parTrans" cxnId="{C9DB8FB4-5E92-4AB3-A15E-B4DC88D602F4}">
      <dgm:prSet/>
      <dgm:spPr/>
      <dgm:t>
        <a:bodyPr/>
        <a:lstStyle/>
        <a:p>
          <a:endParaRPr lang="en-GB"/>
        </a:p>
      </dgm:t>
    </dgm:pt>
    <dgm:pt modelId="{C2B242BD-CE84-4766-8C45-868F99B77706}" type="sibTrans" cxnId="{C9DB8FB4-5E92-4AB3-A15E-B4DC88D602F4}">
      <dgm:prSet/>
      <dgm:spPr/>
      <dgm:t>
        <a:bodyPr/>
        <a:lstStyle/>
        <a:p>
          <a:endParaRPr lang="en-GB"/>
        </a:p>
      </dgm:t>
    </dgm:pt>
    <dgm:pt modelId="{20F24511-F8EC-495F-892D-76FD8EBAAAFA}">
      <dgm:prSet/>
      <dgm:spPr/>
      <dgm:t>
        <a:bodyPr/>
        <a:lstStyle/>
        <a:p>
          <a:endParaRPr lang="en-GB"/>
        </a:p>
      </dgm:t>
    </dgm:pt>
    <dgm:pt modelId="{5D930754-2130-4424-B927-3F96B0686146}" type="parTrans" cxnId="{87B4FAAB-75A7-42D4-9D78-FEDA2D37CA0D}">
      <dgm:prSet/>
      <dgm:spPr/>
      <dgm:t>
        <a:bodyPr/>
        <a:lstStyle/>
        <a:p>
          <a:endParaRPr lang="en-GB"/>
        </a:p>
      </dgm:t>
    </dgm:pt>
    <dgm:pt modelId="{6A1DE81D-2F2F-4050-BA51-A4EC924D1667}" type="sibTrans" cxnId="{87B4FAAB-75A7-42D4-9D78-FEDA2D37CA0D}">
      <dgm:prSet/>
      <dgm:spPr/>
      <dgm:t>
        <a:bodyPr/>
        <a:lstStyle/>
        <a:p>
          <a:endParaRPr lang="en-GB"/>
        </a:p>
      </dgm:t>
    </dgm:pt>
    <dgm:pt modelId="{894F224B-EB2C-4250-A651-77D748BF98BA}" type="pres">
      <dgm:prSet presAssocID="{65766FBC-828E-4803-BFC0-E8A75B4EEDF7}" presName="Name0" presStyleCnt="0">
        <dgm:presLayoutVars>
          <dgm:chMax val="1"/>
          <dgm:dir/>
          <dgm:animLvl val="ctr"/>
          <dgm:resizeHandles val="exact"/>
        </dgm:presLayoutVars>
      </dgm:prSet>
      <dgm:spPr/>
    </dgm:pt>
    <dgm:pt modelId="{5F214674-B189-4C22-BB92-7FCD63B8801D}" type="pres">
      <dgm:prSet presAssocID="{3DEB22AF-84ED-4694-B76C-09A757455E8B}" presName="centerShape" presStyleLbl="node0" presStyleIdx="0" presStyleCnt="1"/>
      <dgm:spPr/>
    </dgm:pt>
    <dgm:pt modelId="{6D7A40A8-E59D-4465-80D0-394B3B1139EE}" type="pres">
      <dgm:prSet presAssocID="{E91EC288-42DC-4F57-A697-38CB0FED1BDA}" presName="node" presStyleLbl="node1" presStyleIdx="0" presStyleCnt="4">
        <dgm:presLayoutVars>
          <dgm:bulletEnabled val="1"/>
        </dgm:presLayoutVars>
      </dgm:prSet>
      <dgm:spPr/>
    </dgm:pt>
    <dgm:pt modelId="{98C0A6EF-D100-4C88-B953-EF8C05054C0C}" type="pres">
      <dgm:prSet presAssocID="{E91EC288-42DC-4F57-A697-38CB0FED1BDA}" presName="dummy" presStyleCnt="0"/>
      <dgm:spPr/>
    </dgm:pt>
    <dgm:pt modelId="{297FC968-8399-423A-9E9D-0F5D35968004}" type="pres">
      <dgm:prSet presAssocID="{036E4898-8D9F-4A02-8389-84E8241657BE}" presName="sibTrans" presStyleLbl="sibTrans2D1" presStyleIdx="0" presStyleCnt="4" custLinFactNeighborX="379"/>
      <dgm:spPr/>
    </dgm:pt>
    <dgm:pt modelId="{429973DF-C82C-4672-822F-BBE88F24FF15}" type="pres">
      <dgm:prSet presAssocID="{04108759-99CD-428B-A00C-BFA46645628B}" presName="node" presStyleLbl="node1" presStyleIdx="1" presStyleCnt="4">
        <dgm:presLayoutVars>
          <dgm:bulletEnabled val="1"/>
        </dgm:presLayoutVars>
      </dgm:prSet>
      <dgm:spPr/>
    </dgm:pt>
    <dgm:pt modelId="{6BCEE7A2-5D21-4E0A-8C10-64FBA08AA909}" type="pres">
      <dgm:prSet presAssocID="{04108759-99CD-428B-A00C-BFA46645628B}" presName="dummy" presStyleCnt="0"/>
      <dgm:spPr/>
    </dgm:pt>
    <dgm:pt modelId="{42C20324-EB92-4445-B3CF-EDC69159A55D}" type="pres">
      <dgm:prSet presAssocID="{DE29456A-1334-4EE7-9548-0AB52D8E7895}" presName="sibTrans" presStyleLbl="sibTrans2D1" presStyleIdx="1" presStyleCnt="4" custLinFactNeighborX="-190" custLinFactNeighborY="569"/>
      <dgm:spPr/>
    </dgm:pt>
    <dgm:pt modelId="{F38BA563-BEB6-458F-B7B7-285A765CD6E3}" type="pres">
      <dgm:prSet presAssocID="{2B57490C-133D-400E-ABF0-D9CD233FC728}" presName="node" presStyleLbl="node1" presStyleIdx="2" presStyleCnt="4">
        <dgm:presLayoutVars>
          <dgm:bulletEnabled val="1"/>
        </dgm:presLayoutVars>
      </dgm:prSet>
      <dgm:spPr/>
    </dgm:pt>
    <dgm:pt modelId="{30603798-9C9E-4E46-B7E3-CFD7481AF8D8}" type="pres">
      <dgm:prSet presAssocID="{2B57490C-133D-400E-ABF0-D9CD233FC728}" presName="dummy" presStyleCnt="0"/>
      <dgm:spPr/>
    </dgm:pt>
    <dgm:pt modelId="{311740A2-0535-462A-BD17-0F718FB10364}" type="pres">
      <dgm:prSet presAssocID="{1ACB92C9-670D-4EE6-BCA6-678B59C62CB3}" presName="sibTrans" presStyleLbl="sibTrans2D1" presStyleIdx="2" presStyleCnt="4"/>
      <dgm:spPr/>
    </dgm:pt>
    <dgm:pt modelId="{AA6AC4A2-44C1-4EEB-9B5C-CBF88EC7C79D}" type="pres">
      <dgm:prSet presAssocID="{0605CFD8-20B5-4AF7-BE84-A0C660187C20}" presName="node" presStyleLbl="node1" presStyleIdx="3" presStyleCnt="4">
        <dgm:presLayoutVars>
          <dgm:bulletEnabled val="1"/>
        </dgm:presLayoutVars>
      </dgm:prSet>
      <dgm:spPr/>
    </dgm:pt>
    <dgm:pt modelId="{57FD51E6-E803-4D83-A257-AD0239B23111}" type="pres">
      <dgm:prSet presAssocID="{0605CFD8-20B5-4AF7-BE84-A0C660187C20}" presName="dummy" presStyleCnt="0"/>
      <dgm:spPr/>
    </dgm:pt>
    <dgm:pt modelId="{7688C676-141B-4E2F-9227-7338E45EC4EE}" type="pres">
      <dgm:prSet presAssocID="{6AB065E9-7BE5-4775-AD71-D6887E29947A}" presName="sibTrans" presStyleLbl="sibTrans2D1" presStyleIdx="3" presStyleCnt="4"/>
      <dgm:spPr/>
    </dgm:pt>
  </dgm:ptLst>
  <dgm:cxnLst>
    <dgm:cxn modelId="{CBC90B2C-2622-45B9-856A-30E02ABCC9AC}" type="presOf" srcId="{0605CFD8-20B5-4AF7-BE84-A0C660187C20}" destId="{AA6AC4A2-44C1-4EEB-9B5C-CBF88EC7C79D}" srcOrd="0" destOrd="0" presId="urn:microsoft.com/office/officeart/2005/8/layout/radial6"/>
    <dgm:cxn modelId="{4A85EE2F-A035-4884-B871-8EEF2D0A6BB1}" srcId="{3DEB22AF-84ED-4694-B76C-09A757455E8B}" destId="{0605CFD8-20B5-4AF7-BE84-A0C660187C20}" srcOrd="3" destOrd="0" parTransId="{21016A8D-59E0-49F3-B5CB-4343AB533063}" sibTransId="{6AB065E9-7BE5-4775-AD71-D6887E29947A}"/>
    <dgm:cxn modelId="{F24A7831-AB63-477C-8948-596ACA514284}" type="presOf" srcId="{3DEB22AF-84ED-4694-B76C-09A757455E8B}" destId="{5F214674-B189-4C22-BB92-7FCD63B8801D}" srcOrd="0" destOrd="0" presId="urn:microsoft.com/office/officeart/2005/8/layout/radial6"/>
    <dgm:cxn modelId="{DBC3C736-D4B7-44FE-B309-D4BE35A4B3DE}" srcId="{65766FBC-828E-4803-BFC0-E8A75B4EEDF7}" destId="{6E846294-3F7A-48D8-A724-FA88DEAEC167}" srcOrd="3" destOrd="0" parTransId="{FC65E560-7FAA-443E-BF1E-514BA51EF9D3}" sibTransId="{56B2C504-ABA0-4BF1-81CF-D767F0B5CD16}"/>
    <dgm:cxn modelId="{8E821A39-5BF1-4775-A8AC-3C706249F29E}" srcId="{65766FBC-828E-4803-BFC0-E8A75B4EEDF7}" destId="{2BBED7F7-5C12-496B-A319-BA1D1FC97B14}" srcOrd="5" destOrd="0" parTransId="{C3931F0F-2266-4ABA-86C0-FF2C980CB084}" sibTransId="{9F511EB2-3E57-4AF1-A604-6ADFB6F4EC23}"/>
    <dgm:cxn modelId="{61F30A5C-16E0-4D49-B9ED-ED580794C54E}" type="presOf" srcId="{04108759-99CD-428B-A00C-BFA46645628B}" destId="{429973DF-C82C-4672-822F-BBE88F24FF15}" srcOrd="0" destOrd="0" presId="urn:microsoft.com/office/officeart/2005/8/layout/radial6"/>
    <dgm:cxn modelId="{32009044-4B03-4F7E-A41A-06123B113B4B}" srcId="{65766FBC-828E-4803-BFC0-E8A75B4EEDF7}" destId="{EA3132F4-4E5F-440E-8354-9C7A731C0914}" srcOrd="4" destOrd="0" parTransId="{81213E7C-2BBA-4736-837A-F60A03DC4301}" sibTransId="{2B31CDDC-36A2-4C2C-8DDC-C6CC7D3E8742}"/>
    <dgm:cxn modelId="{9922EC44-AF17-4435-8774-78CE7AA96124}" type="presOf" srcId="{2B57490C-133D-400E-ABF0-D9CD233FC728}" destId="{F38BA563-BEB6-458F-B7B7-285A765CD6E3}" srcOrd="0" destOrd="0" presId="urn:microsoft.com/office/officeart/2005/8/layout/radial6"/>
    <dgm:cxn modelId="{90E06F45-C896-47AD-9D59-73E57C3E1895}" srcId="{65766FBC-828E-4803-BFC0-E8A75B4EEDF7}" destId="{5C53D4E2-F77E-46D6-A1AF-1E1656B6894E}" srcOrd="2" destOrd="0" parTransId="{13448208-228A-4BE6-AE91-E7398504F6BD}" sibTransId="{64DF9FE7-1967-4F14-993F-404BB097BCB5}"/>
    <dgm:cxn modelId="{0BEA3346-E668-4061-96D3-6AF81FD46D41}" type="presOf" srcId="{E91EC288-42DC-4F57-A697-38CB0FED1BDA}" destId="{6D7A40A8-E59D-4465-80D0-394B3B1139EE}" srcOrd="0" destOrd="0" presId="urn:microsoft.com/office/officeart/2005/8/layout/radial6"/>
    <dgm:cxn modelId="{FF46994A-7FCF-49C1-86CE-8CB52B078D65}" srcId="{3DEB22AF-84ED-4694-B76C-09A757455E8B}" destId="{2B57490C-133D-400E-ABF0-D9CD233FC728}" srcOrd="2" destOrd="0" parTransId="{9F177ECD-A44A-4D3B-A71B-218C336041B3}" sibTransId="{1ACB92C9-670D-4EE6-BCA6-678B59C62CB3}"/>
    <dgm:cxn modelId="{8014FC4A-258E-43AA-8405-3568B7982E2F}" srcId="{3DEB22AF-84ED-4694-B76C-09A757455E8B}" destId="{E91EC288-42DC-4F57-A697-38CB0FED1BDA}" srcOrd="0" destOrd="0" parTransId="{44F2FDF3-18F4-401A-A6AA-A158FB8076B9}" sibTransId="{036E4898-8D9F-4A02-8389-84E8241657BE}"/>
    <dgm:cxn modelId="{6821A753-8377-4C1B-92ED-ED9A0632569E}" type="presOf" srcId="{DE29456A-1334-4EE7-9548-0AB52D8E7895}" destId="{42C20324-EB92-4445-B3CF-EDC69159A55D}" srcOrd="0" destOrd="0" presId="urn:microsoft.com/office/officeart/2005/8/layout/radial6"/>
    <dgm:cxn modelId="{9D2BB878-29BE-469D-A5EB-8950AADE4495}" srcId="{65766FBC-828E-4803-BFC0-E8A75B4EEDF7}" destId="{70CA631F-3EAE-47BF-9A88-71DFA19512AA}" srcOrd="6" destOrd="0" parTransId="{5F45AFBA-AF2E-40BF-94CF-1D6AB5AD5975}" sibTransId="{B2DBFEC7-06FE-4734-868D-2B2F52F43DAD}"/>
    <dgm:cxn modelId="{FAC9EE58-B406-45B7-BC82-1F486FE0CC0F}" type="presOf" srcId="{6AB065E9-7BE5-4775-AD71-D6887E29947A}" destId="{7688C676-141B-4E2F-9227-7338E45EC4EE}" srcOrd="0" destOrd="0" presId="urn:microsoft.com/office/officeart/2005/8/layout/radial6"/>
    <dgm:cxn modelId="{87B4FAAB-75A7-42D4-9D78-FEDA2D37CA0D}" srcId="{65766FBC-828E-4803-BFC0-E8A75B4EEDF7}" destId="{20F24511-F8EC-495F-892D-76FD8EBAAAFA}" srcOrd="8" destOrd="0" parTransId="{5D930754-2130-4424-B927-3F96B0686146}" sibTransId="{6A1DE81D-2F2F-4050-BA51-A4EC924D1667}"/>
    <dgm:cxn modelId="{0377E4AE-4DF9-4CAF-9499-32910436FDC6}" srcId="{65766FBC-828E-4803-BFC0-E8A75B4EEDF7}" destId="{3DEB22AF-84ED-4694-B76C-09A757455E8B}" srcOrd="0" destOrd="0" parTransId="{7BC24F68-6AFD-455C-9DF2-4F64A909A06A}" sibTransId="{733C1E9D-19A1-476E-BBCC-8796C94533AC}"/>
    <dgm:cxn modelId="{C9DB8FB4-5E92-4AB3-A15E-B4DC88D602F4}" srcId="{65766FBC-828E-4803-BFC0-E8A75B4EEDF7}" destId="{C0CD399E-4E13-4209-901A-4D12FE3052E3}" srcOrd="7" destOrd="0" parTransId="{673D4BE9-83FC-458C-8DDC-7C733988F6B0}" sibTransId="{C2B242BD-CE84-4766-8C45-868F99B77706}"/>
    <dgm:cxn modelId="{159587C9-2384-40FE-809C-737665E0FF18}" srcId="{65766FBC-828E-4803-BFC0-E8A75B4EEDF7}" destId="{AE6D098A-B9D2-47FD-B441-92CDC9A49683}" srcOrd="1" destOrd="0" parTransId="{16D85D1A-B366-410A-9762-777606F5CCD9}" sibTransId="{42498783-CF6E-414F-8A28-082D9FC47852}"/>
    <dgm:cxn modelId="{A91D56D7-EAB5-4CDC-8FE7-D937A966999A}" type="presOf" srcId="{036E4898-8D9F-4A02-8389-84E8241657BE}" destId="{297FC968-8399-423A-9E9D-0F5D35968004}" srcOrd="0" destOrd="0" presId="urn:microsoft.com/office/officeart/2005/8/layout/radial6"/>
    <dgm:cxn modelId="{5377D5E2-505A-42FF-B05E-37D7EF751463}" srcId="{3DEB22AF-84ED-4694-B76C-09A757455E8B}" destId="{04108759-99CD-428B-A00C-BFA46645628B}" srcOrd="1" destOrd="0" parTransId="{42B980D7-8778-46A8-A3F9-70C507D40DB8}" sibTransId="{DE29456A-1334-4EE7-9548-0AB52D8E7895}"/>
    <dgm:cxn modelId="{CE2D20ED-5FF2-4DAB-816C-A976CE2292DB}" type="presOf" srcId="{1ACB92C9-670D-4EE6-BCA6-678B59C62CB3}" destId="{311740A2-0535-462A-BD17-0F718FB10364}" srcOrd="0" destOrd="0" presId="urn:microsoft.com/office/officeart/2005/8/layout/radial6"/>
    <dgm:cxn modelId="{75FF53F4-C6F9-404F-A747-576EDA2FFFA8}" type="presOf" srcId="{65766FBC-828E-4803-BFC0-E8A75B4EEDF7}" destId="{894F224B-EB2C-4250-A651-77D748BF98BA}" srcOrd="0" destOrd="0" presId="urn:microsoft.com/office/officeart/2005/8/layout/radial6"/>
    <dgm:cxn modelId="{E8C1AF74-E47A-4026-8BA2-A305A945EB97}" type="presParOf" srcId="{894F224B-EB2C-4250-A651-77D748BF98BA}" destId="{5F214674-B189-4C22-BB92-7FCD63B8801D}" srcOrd="0" destOrd="0" presId="urn:microsoft.com/office/officeart/2005/8/layout/radial6"/>
    <dgm:cxn modelId="{C3525C09-41A2-4F79-82F3-ABE43F33F093}" type="presParOf" srcId="{894F224B-EB2C-4250-A651-77D748BF98BA}" destId="{6D7A40A8-E59D-4465-80D0-394B3B1139EE}" srcOrd="1" destOrd="0" presId="urn:microsoft.com/office/officeart/2005/8/layout/radial6"/>
    <dgm:cxn modelId="{6D1CC076-D46E-48AF-9401-B52C177343D7}" type="presParOf" srcId="{894F224B-EB2C-4250-A651-77D748BF98BA}" destId="{98C0A6EF-D100-4C88-B953-EF8C05054C0C}" srcOrd="2" destOrd="0" presId="urn:microsoft.com/office/officeart/2005/8/layout/radial6"/>
    <dgm:cxn modelId="{F333346D-56BE-4209-9AD0-8870EF807BDF}" type="presParOf" srcId="{894F224B-EB2C-4250-A651-77D748BF98BA}" destId="{297FC968-8399-423A-9E9D-0F5D35968004}" srcOrd="3" destOrd="0" presId="urn:microsoft.com/office/officeart/2005/8/layout/radial6"/>
    <dgm:cxn modelId="{ABEAA3E0-7A9D-40CC-B8C7-05BAF8482D1D}" type="presParOf" srcId="{894F224B-EB2C-4250-A651-77D748BF98BA}" destId="{429973DF-C82C-4672-822F-BBE88F24FF15}" srcOrd="4" destOrd="0" presId="urn:microsoft.com/office/officeart/2005/8/layout/radial6"/>
    <dgm:cxn modelId="{3729F575-87CD-49FE-9B0A-249EA9C229EA}" type="presParOf" srcId="{894F224B-EB2C-4250-A651-77D748BF98BA}" destId="{6BCEE7A2-5D21-4E0A-8C10-64FBA08AA909}" srcOrd="5" destOrd="0" presId="urn:microsoft.com/office/officeart/2005/8/layout/radial6"/>
    <dgm:cxn modelId="{504CFB57-B672-4815-88A6-C099FC140029}" type="presParOf" srcId="{894F224B-EB2C-4250-A651-77D748BF98BA}" destId="{42C20324-EB92-4445-B3CF-EDC69159A55D}" srcOrd="6" destOrd="0" presId="urn:microsoft.com/office/officeart/2005/8/layout/radial6"/>
    <dgm:cxn modelId="{EEFA5646-184F-4323-9592-87F115EE3CDC}" type="presParOf" srcId="{894F224B-EB2C-4250-A651-77D748BF98BA}" destId="{F38BA563-BEB6-458F-B7B7-285A765CD6E3}" srcOrd="7" destOrd="0" presId="urn:microsoft.com/office/officeart/2005/8/layout/radial6"/>
    <dgm:cxn modelId="{26A530C8-76B8-40EE-8CEE-00BBECD6E16A}" type="presParOf" srcId="{894F224B-EB2C-4250-A651-77D748BF98BA}" destId="{30603798-9C9E-4E46-B7E3-CFD7481AF8D8}" srcOrd="8" destOrd="0" presId="urn:microsoft.com/office/officeart/2005/8/layout/radial6"/>
    <dgm:cxn modelId="{EF250325-2159-4F26-8B51-FAB5D3461EB1}" type="presParOf" srcId="{894F224B-EB2C-4250-A651-77D748BF98BA}" destId="{311740A2-0535-462A-BD17-0F718FB10364}" srcOrd="9" destOrd="0" presId="urn:microsoft.com/office/officeart/2005/8/layout/radial6"/>
    <dgm:cxn modelId="{8C619D00-48CE-4BAD-81ED-E37C760F0571}" type="presParOf" srcId="{894F224B-EB2C-4250-A651-77D748BF98BA}" destId="{AA6AC4A2-44C1-4EEB-9B5C-CBF88EC7C79D}" srcOrd="10" destOrd="0" presId="urn:microsoft.com/office/officeart/2005/8/layout/radial6"/>
    <dgm:cxn modelId="{F1945F67-4C8A-4A97-BBCA-4BB06216C2E0}" type="presParOf" srcId="{894F224B-EB2C-4250-A651-77D748BF98BA}" destId="{57FD51E6-E803-4D83-A257-AD0239B23111}" srcOrd="11" destOrd="0" presId="urn:microsoft.com/office/officeart/2005/8/layout/radial6"/>
    <dgm:cxn modelId="{0600CCF5-E107-4456-BE8C-402EA14AB594}" type="presParOf" srcId="{894F224B-EB2C-4250-A651-77D748BF98BA}" destId="{7688C676-141B-4E2F-9227-7338E45EC4EE}" srcOrd="12"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88C676-141B-4E2F-9227-7338E45EC4EE}">
      <dsp:nvSpPr>
        <dsp:cNvPr id="0" name=""/>
        <dsp:cNvSpPr/>
      </dsp:nvSpPr>
      <dsp:spPr>
        <a:xfrm>
          <a:off x="1995952" y="663803"/>
          <a:ext cx="4433031" cy="4433031"/>
        </a:xfrm>
        <a:prstGeom prst="blockArc">
          <a:avLst>
            <a:gd name="adj1" fmla="val 10800000"/>
            <a:gd name="adj2" fmla="val 16200000"/>
            <a:gd name="adj3" fmla="val 4640"/>
          </a:avLst>
        </a:prstGeom>
        <a:solidFill>
          <a:schemeClr val="bg1"/>
        </a:solidFill>
        <a:ln w="76200">
          <a:gradFill>
            <a:gsLst>
              <a:gs pos="60000">
                <a:srgbClr val="0070C0"/>
              </a:gs>
              <a:gs pos="45000">
                <a:schemeClr val="accent1">
                  <a:lumMod val="45000"/>
                  <a:lumOff val="55000"/>
                </a:schemeClr>
              </a:gs>
              <a:gs pos="1000">
                <a:srgbClr val="FFFF0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311740A2-0535-462A-BD17-0F718FB10364}">
      <dsp:nvSpPr>
        <dsp:cNvPr id="0" name=""/>
        <dsp:cNvSpPr/>
      </dsp:nvSpPr>
      <dsp:spPr>
        <a:xfrm>
          <a:off x="1995952" y="663803"/>
          <a:ext cx="4433031" cy="4433031"/>
        </a:xfrm>
        <a:prstGeom prst="blockArc">
          <a:avLst>
            <a:gd name="adj1" fmla="val 5400000"/>
            <a:gd name="adj2" fmla="val 10800000"/>
            <a:gd name="adj3" fmla="val 4640"/>
          </a:avLst>
        </a:prstGeom>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2C20324-EB92-4445-B3CF-EDC69159A55D}">
      <dsp:nvSpPr>
        <dsp:cNvPr id="0" name=""/>
        <dsp:cNvSpPr/>
      </dsp:nvSpPr>
      <dsp:spPr>
        <a:xfrm>
          <a:off x="1987529" y="689027"/>
          <a:ext cx="4433031" cy="4433031"/>
        </a:xfrm>
        <a:prstGeom prst="blockArc">
          <a:avLst>
            <a:gd name="adj1" fmla="val 0"/>
            <a:gd name="adj2" fmla="val 5400000"/>
            <a:gd name="adj3" fmla="val 4640"/>
          </a:avLst>
        </a:prstGeom>
        <a:solidFill>
          <a:schemeClr val="bg1"/>
        </a:solidFill>
        <a:ln w="76200">
          <a:gradFill>
            <a:gsLst>
              <a:gs pos="0">
                <a:srgbClr val="FFC000"/>
              </a:gs>
              <a:gs pos="54000">
                <a:srgbClr val="FFC000"/>
              </a:gs>
              <a:gs pos="75000">
                <a:srgbClr val="00B050"/>
              </a:gs>
              <a:gs pos="100000">
                <a:srgbClr val="00B05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297FC968-8399-423A-9E9D-0F5D35968004}">
      <dsp:nvSpPr>
        <dsp:cNvPr id="0" name=""/>
        <dsp:cNvSpPr/>
      </dsp:nvSpPr>
      <dsp:spPr>
        <a:xfrm>
          <a:off x="2012753" y="663803"/>
          <a:ext cx="4433031" cy="4433031"/>
        </a:xfrm>
        <a:prstGeom prst="blockArc">
          <a:avLst>
            <a:gd name="adj1" fmla="val 16200000"/>
            <a:gd name="adj2" fmla="val 0"/>
            <a:gd name="adj3" fmla="val 4640"/>
          </a:avLst>
        </a:prstGeom>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5F214674-B189-4C22-BB92-7FCD63B8801D}">
      <dsp:nvSpPr>
        <dsp:cNvPr id="0" name=""/>
        <dsp:cNvSpPr/>
      </dsp:nvSpPr>
      <dsp:spPr>
        <a:xfrm>
          <a:off x="3192260" y="1860112"/>
          <a:ext cx="2040414" cy="2040414"/>
        </a:xfrm>
        <a:prstGeom prst="ellipse">
          <a:avLst/>
        </a:prstGeom>
        <a:solidFill>
          <a:schemeClr val="bg1"/>
        </a:solidFill>
        <a:ln w="76200">
          <a:solidFill>
            <a:srgbClr val="FF0000"/>
          </a:solid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b="1" kern="1200" dirty="0">
              <a:solidFill>
                <a:sysClr val="windowText" lastClr="000000"/>
              </a:solidFill>
            </a:rPr>
            <a:t>Read it: </a:t>
          </a:r>
        </a:p>
        <a:p>
          <a:pPr marL="0" lvl="0" indent="0" algn="ctr" defTabSz="1111250">
            <a:lnSpc>
              <a:spcPct val="90000"/>
            </a:lnSpc>
            <a:spcBef>
              <a:spcPct val="0"/>
            </a:spcBef>
            <a:spcAft>
              <a:spcPct val="35000"/>
            </a:spcAft>
            <a:buNone/>
          </a:pPr>
          <a:r>
            <a:rPr lang="en-GB" sz="2500" kern="1200" dirty="0">
              <a:solidFill>
                <a:sysClr val="windowText" lastClr="000000"/>
              </a:solidFill>
            </a:rPr>
            <a:t>contribute</a:t>
          </a:r>
        </a:p>
      </dsp:txBody>
      <dsp:txXfrm>
        <a:off x="3491072" y="2158924"/>
        <a:ext cx="1442790" cy="1442790"/>
      </dsp:txXfrm>
    </dsp:sp>
    <dsp:sp modelId="{6D7A40A8-E59D-4465-80D0-394B3B1139EE}">
      <dsp:nvSpPr>
        <dsp:cNvPr id="0" name=""/>
        <dsp:cNvSpPr/>
      </dsp:nvSpPr>
      <dsp:spPr>
        <a:xfrm>
          <a:off x="3498323" y="1077"/>
          <a:ext cx="1428289" cy="1428289"/>
        </a:xfrm>
        <a:prstGeom prst="ellipse">
          <a:avLst/>
        </a:prstGeom>
        <a:solidFill>
          <a:schemeClr val="bg1"/>
        </a:solidFill>
        <a:ln w="76200">
          <a:solidFill>
            <a:srgbClr val="FFFF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b="1" kern="1200" dirty="0">
              <a:solidFill>
                <a:sysClr val="windowText" lastClr="000000"/>
              </a:solidFill>
            </a:rPr>
            <a:t>Define it</a:t>
          </a:r>
        </a:p>
      </dsp:txBody>
      <dsp:txXfrm>
        <a:off x="3707491" y="210245"/>
        <a:ext cx="1009953" cy="1009953"/>
      </dsp:txXfrm>
    </dsp:sp>
    <dsp:sp modelId="{429973DF-C82C-4672-822F-BBE88F24FF15}">
      <dsp:nvSpPr>
        <dsp:cNvPr id="0" name=""/>
        <dsp:cNvSpPr/>
      </dsp:nvSpPr>
      <dsp:spPr>
        <a:xfrm>
          <a:off x="5663420" y="2166174"/>
          <a:ext cx="1428289" cy="1428289"/>
        </a:xfrm>
        <a:prstGeom prst="ellipse">
          <a:avLst/>
        </a:prstGeom>
        <a:solidFill>
          <a:schemeClr val="bg1"/>
        </a:solidFill>
        <a:ln w="76200">
          <a:solidFill>
            <a:srgbClr val="FFC0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b="1" kern="1200" dirty="0">
              <a:solidFill>
                <a:schemeClr val="tx1"/>
              </a:solidFill>
            </a:rPr>
            <a:t>Use it</a:t>
          </a:r>
        </a:p>
      </dsp:txBody>
      <dsp:txXfrm>
        <a:off x="5872588" y="2375342"/>
        <a:ext cx="1009953" cy="1009953"/>
      </dsp:txXfrm>
    </dsp:sp>
    <dsp:sp modelId="{F38BA563-BEB6-458F-B7B7-285A765CD6E3}">
      <dsp:nvSpPr>
        <dsp:cNvPr id="0" name=""/>
        <dsp:cNvSpPr/>
      </dsp:nvSpPr>
      <dsp:spPr>
        <a:xfrm>
          <a:off x="3498323" y="4331271"/>
          <a:ext cx="1428289" cy="1428289"/>
        </a:xfrm>
        <a:prstGeom prst="ellipse">
          <a:avLst/>
        </a:prstGeom>
        <a:solidFill>
          <a:schemeClr val="bg1"/>
        </a:solidFill>
        <a:ln w="76200">
          <a:solidFill>
            <a:srgbClr val="00B05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b="1" kern="1200" dirty="0">
              <a:solidFill>
                <a:sysClr val="windowText" lastClr="000000"/>
              </a:solidFill>
            </a:rPr>
            <a:t>Link it</a:t>
          </a:r>
        </a:p>
        <a:p>
          <a:pPr marL="0" lvl="0" indent="0" algn="ctr" defTabSz="444500">
            <a:lnSpc>
              <a:spcPct val="90000"/>
            </a:lnSpc>
            <a:spcBef>
              <a:spcPct val="0"/>
            </a:spcBef>
            <a:spcAft>
              <a:spcPct val="35000"/>
            </a:spcAft>
            <a:buNone/>
          </a:pPr>
          <a:r>
            <a:rPr lang="en-GB" sz="1000" b="0" kern="1200" dirty="0">
              <a:solidFill>
                <a:sysClr val="windowText" lastClr="000000"/>
              </a:solidFill>
            </a:rPr>
            <a:t>synonym:</a:t>
          </a:r>
        </a:p>
        <a:p>
          <a:pPr marL="0" lvl="0" indent="0" algn="ctr" defTabSz="444500">
            <a:lnSpc>
              <a:spcPct val="90000"/>
            </a:lnSpc>
            <a:spcBef>
              <a:spcPct val="0"/>
            </a:spcBef>
            <a:spcAft>
              <a:spcPct val="35000"/>
            </a:spcAft>
            <a:buNone/>
          </a:pPr>
          <a:endParaRPr lang="en-GB" sz="1000" b="0" kern="1200" dirty="0">
            <a:solidFill>
              <a:sysClr val="windowText" lastClr="000000"/>
            </a:solidFill>
          </a:endParaRPr>
        </a:p>
        <a:p>
          <a:pPr marL="0" lvl="0" indent="0" algn="ctr" defTabSz="444500">
            <a:lnSpc>
              <a:spcPct val="90000"/>
            </a:lnSpc>
            <a:spcBef>
              <a:spcPct val="0"/>
            </a:spcBef>
            <a:spcAft>
              <a:spcPct val="35000"/>
            </a:spcAft>
            <a:buNone/>
          </a:pPr>
          <a:r>
            <a:rPr lang="en-GB" sz="1000" b="0" kern="1200" dirty="0">
              <a:solidFill>
                <a:sysClr val="windowText" lastClr="000000"/>
              </a:solidFill>
            </a:rPr>
            <a:t>antonym:</a:t>
          </a:r>
        </a:p>
        <a:p>
          <a:pPr marL="0" lvl="0" indent="0" algn="ctr" defTabSz="444500">
            <a:lnSpc>
              <a:spcPct val="90000"/>
            </a:lnSpc>
            <a:spcBef>
              <a:spcPct val="0"/>
            </a:spcBef>
            <a:spcAft>
              <a:spcPct val="35000"/>
            </a:spcAft>
            <a:buNone/>
          </a:pPr>
          <a:endParaRPr lang="en-GB" sz="1000" b="0" i="1" kern="1200" dirty="0">
            <a:solidFill>
              <a:sysClr val="windowText" lastClr="000000"/>
            </a:solidFill>
          </a:endParaRPr>
        </a:p>
      </dsp:txBody>
      <dsp:txXfrm>
        <a:off x="3707491" y="4540439"/>
        <a:ext cx="1009953" cy="1009953"/>
      </dsp:txXfrm>
    </dsp:sp>
    <dsp:sp modelId="{AA6AC4A2-44C1-4EEB-9B5C-CBF88EC7C79D}">
      <dsp:nvSpPr>
        <dsp:cNvPr id="0" name=""/>
        <dsp:cNvSpPr/>
      </dsp:nvSpPr>
      <dsp:spPr>
        <a:xfrm>
          <a:off x="1333225" y="2166174"/>
          <a:ext cx="1428289" cy="1428289"/>
        </a:xfrm>
        <a:prstGeom prst="ellipse">
          <a:avLst/>
        </a:prstGeom>
        <a:solidFill>
          <a:schemeClr val="bg1"/>
        </a:solidFill>
        <a:ln w="76200">
          <a:solidFill>
            <a:srgbClr val="0070C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b="1" kern="1200" dirty="0">
              <a:solidFill>
                <a:sysClr val="windowText" lastClr="000000"/>
              </a:solidFill>
            </a:rPr>
            <a:t>Deconstruct it</a:t>
          </a:r>
          <a:r>
            <a:rPr lang="en-GB" sz="1000" kern="1200" dirty="0">
              <a:solidFill>
                <a:sysClr val="windowText" lastClr="000000"/>
              </a:solidFill>
            </a:rPr>
            <a:t> </a:t>
          </a:r>
        </a:p>
        <a:p>
          <a:pPr marL="0" lvl="0" indent="0" algn="ctr" defTabSz="444500">
            <a:lnSpc>
              <a:spcPct val="90000"/>
            </a:lnSpc>
            <a:spcBef>
              <a:spcPct val="0"/>
            </a:spcBef>
            <a:spcAft>
              <a:spcPct val="35000"/>
            </a:spcAft>
            <a:buNone/>
          </a:pPr>
          <a:r>
            <a:rPr lang="en-GB" sz="1000" kern="1200" dirty="0">
              <a:solidFill>
                <a:sysClr val="windowText" lastClr="000000"/>
              </a:solidFill>
            </a:rPr>
            <a:t>focus element: </a:t>
          </a:r>
          <a:r>
            <a:rPr lang="en-GB" sz="1000" b="1" kern="1200" dirty="0">
              <a:solidFill>
                <a:sysClr val="windowText" lastClr="000000"/>
              </a:solidFill>
            </a:rPr>
            <a:t>con</a:t>
          </a:r>
          <a:endParaRPr lang="en-GB" sz="1000" b="1" i="1" u="sng" kern="1200" dirty="0">
            <a:solidFill>
              <a:sysClr val="windowText" lastClr="000000"/>
            </a:solidFill>
          </a:endParaRPr>
        </a:p>
        <a:p>
          <a:pPr marL="0" lvl="0" indent="0" algn="ctr" defTabSz="444500">
            <a:lnSpc>
              <a:spcPct val="90000"/>
            </a:lnSpc>
            <a:spcBef>
              <a:spcPct val="0"/>
            </a:spcBef>
            <a:spcAft>
              <a:spcPct val="35000"/>
            </a:spcAft>
            <a:buNone/>
          </a:pPr>
          <a:r>
            <a:rPr lang="en-GB" sz="1000" u="none" kern="1200" dirty="0">
              <a:solidFill>
                <a:sysClr val="windowText" lastClr="000000"/>
              </a:solidFill>
            </a:rPr>
            <a:t>meaning:</a:t>
          </a:r>
        </a:p>
        <a:p>
          <a:pPr marL="0" lvl="0" indent="0" algn="ctr" defTabSz="444500">
            <a:lnSpc>
              <a:spcPct val="90000"/>
            </a:lnSpc>
            <a:spcBef>
              <a:spcPct val="0"/>
            </a:spcBef>
            <a:spcAft>
              <a:spcPct val="35000"/>
            </a:spcAft>
            <a:buNone/>
          </a:pPr>
          <a:endParaRPr lang="en-GB" sz="1000" i="1" u="none" kern="1200" dirty="0">
            <a:solidFill>
              <a:sysClr val="windowText" lastClr="000000"/>
            </a:solidFill>
          </a:endParaRPr>
        </a:p>
      </dsp:txBody>
      <dsp:txXfrm>
        <a:off x="1542393" y="2375342"/>
        <a:ext cx="1009953" cy="1009953"/>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85B500-0E0A-4658-B11C-9AB34B9C589F}" type="datetimeFigureOut">
              <a:rPr lang="en-GB" smtClean="0"/>
              <a:t>09/06/2019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995B99-BE6E-4622-9EB6-A039F04E0D54}" type="slidenum">
              <a:rPr lang="en-GB" smtClean="0"/>
              <a:t>‹#›</a:t>
            </a:fld>
            <a:endParaRPr lang="en-GB"/>
          </a:p>
        </p:txBody>
      </p:sp>
    </p:spTree>
    <p:extLst>
      <p:ext uri="{BB962C8B-B14F-4D97-AF65-F5344CB8AC3E}">
        <p14:creationId xmlns:p14="http://schemas.microsoft.com/office/powerpoint/2010/main" val="25358552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09/06/2019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972879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09/06/2019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1282211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1AC3D3-80DA-4187-AC11-2806527CB8BB}" type="datetimeFigureOut">
              <a:rPr lang="en-GB" smtClean="0"/>
              <a:t>09/06/2019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1545479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21AC3D3-80DA-4187-AC11-2806527CB8BB}" type="datetimeFigureOut">
              <a:rPr lang="en-GB" smtClean="0"/>
              <a:t>09/06/2019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3036507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21AC3D3-80DA-4187-AC11-2806527CB8BB}" type="datetimeFigureOut">
              <a:rPr lang="en-GB" smtClean="0"/>
              <a:t>09/06/2019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2589564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21AC3D3-80DA-4187-AC11-2806527CB8BB}" type="datetimeFigureOut">
              <a:rPr lang="en-GB" smtClean="0"/>
              <a:t>09/06/2019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1213450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1AC3D3-80DA-4187-AC11-2806527CB8BB}" type="datetimeFigureOut">
              <a:rPr lang="en-GB" smtClean="0"/>
              <a:t>09/06/2019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2069425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1AC3D3-80DA-4187-AC11-2806527CB8BB}" type="datetimeFigureOut">
              <a:rPr lang="en-GB" smtClean="0"/>
              <a:t>09/06/2019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3909729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1AC3D3-80DA-4187-AC11-2806527CB8BB}" type="datetimeFigureOut">
              <a:rPr lang="en-GB" smtClean="0"/>
              <a:t>09/06/2019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955345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09/06/2019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3438959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09/06/2019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4182024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1AC3D3-80DA-4187-AC11-2806527CB8BB}" type="datetimeFigureOut">
              <a:rPr lang="en-GB" smtClean="0"/>
              <a:t>09/06/2019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CE2A90-49D8-46C2-A48C-E9803BAC0EC2}" type="slidenum">
              <a:rPr lang="en-GB" smtClean="0"/>
              <a:t>‹#›</a:t>
            </a:fld>
            <a:endParaRPr lang="en-GB"/>
          </a:p>
        </p:txBody>
      </p:sp>
    </p:spTree>
    <p:extLst>
      <p:ext uri="{BB962C8B-B14F-4D97-AF65-F5344CB8AC3E}">
        <p14:creationId xmlns:p14="http://schemas.microsoft.com/office/powerpoint/2010/main" val="15485099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5F6E96B-5F4E-43BA-B067-84872D376D7A}"/>
              </a:ext>
            </a:extLst>
          </p:cNvPr>
          <p:cNvSpPr>
            <a:spLocks noGrp="1" noChangeArrowheads="1"/>
          </p:cNvSpPr>
          <p:nvPr>
            <p:ph type="ctrTitle" idx="4294967295"/>
          </p:nvPr>
        </p:nvSpPr>
        <p:spPr>
          <a:xfrm>
            <a:off x="1188243" y="1301964"/>
            <a:ext cx="6408738" cy="1495425"/>
          </a:xfrm>
        </p:spPr>
        <p:txBody>
          <a:bodyPr anchor="b"/>
          <a:lstStyle/>
          <a:p>
            <a:pPr eaLnBrk="1" hangingPunct="1"/>
            <a:r>
              <a:rPr lang="en-GB" altLang="en-US" sz="6600" b="1" dirty="0">
                <a:solidFill>
                  <a:schemeClr val="tx1"/>
                </a:solidFill>
                <a:latin typeface="Calibri Light" panose="020F0302020204030204" pitchFamily="34" charset="0"/>
                <a:cs typeface="Calibri Light" panose="020F0302020204030204" pitchFamily="34" charset="0"/>
              </a:rPr>
              <a:t>Reading</a:t>
            </a:r>
            <a:endParaRPr lang="en-US" altLang="en-US" sz="6600" dirty="0">
              <a:solidFill>
                <a:schemeClr val="tx1"/>
              </a:solidFill>
              <a:latin typeface="Calibri Light" panose="020F0302020204030204" pitchFamily="34" charset="0"/>
              <a:cs typeface="Calibri Light" panose="020F0302020204030204" pitchFamily="34" charset="0"/>
            </a:endParaRPr>
          </a:p>
        </p:txBody>
      </p:sp>
      <p:sp>
        <p:nvSpPr>
          <p:cNvPr id="15363" name="Text Box 4">
            <a:extLst>
              <a:ext uri="{FF2B5EF4-FFF2-40B4-BE49-F238E27FC236}">
                <a16:creationId xmlns:a16="http://schemas.microsoft.com/office/drawing/2014/main" id="{F4572747-BB5B-417C-9F7C-525DC18D3A1A}"/>
              </a:ext>
            </a:extLst>
          </p:cNvPr>
          <p:cNvSpPr txBox="1">
            <a:spLocks noChangeArrowheads="1"/>
          </p:cNvSpPr>
          <p:nvPr/>
        </p:nvSpPr>
        <p:spPr bwMode="auto">
          <a:xfrm>
            <a:off x="1619250" y="5002213"/>
            <a:ext cx="5905500" cy="1250950"/>
          </a:xfrm>
          <a:prstGeom prst="rect">
            <a:avLst/>
          </a:prstGeom>
          <a:solidFill>
            <a:srgbClr val="FFFFFF"/>
          </a:solidFill>
          <a:ln w="38100" cmpd="dbl">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FontTx/>
              <a:buNone/>
            </a:pPr>
            <a:r>
              <a:rPr lang="en-GB" altLang="en-US" sz="1000">
                <a:latin typeface="Calibri" panose="020F0502020204030204" pitchFamily="34" charset="0"/>
                <a:cs typeface="Calibri" panose="020F0502020204030204"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algn="ctr">
              <a:buFontTx/>
              <a:buNone/>
            </a:pPr>
            <a:r>
              <a:rPr lang="en-GB" altLang="en-US" sz="1000">
                <a:latin typeface="Calibri" panose="020F0502020204030204" pitchFamily="34" charset="0"/>
                <a:cs typeface="Calibri" panose="020F0502020204030204" pitchFamily="34" charset="0"/>
              </a:rPr>
              <a:t>All opinions and contributions are those of the authors. The contents of this resource are not connected with nor endorsed by any other company, organisation or institution.</a:t>
            </a:r>
          </a:p>
          <a:p>
            <a:pPr algn="ctr">
              <a:buFontTx/>
              <a:buNone/>
            </a:pPr>
            <a:r>
              <a:rPr lang="en-GB" altLang="en-US" sz="1000">
                <a:latin typeface="Calibri" panose="020F0502020204030204" pitchFamily="34" charset="0"/>
                <a:cs typeface="Calibri" panose="020F0502020204030204" pitchFamily="34" charset="0"/>
              </a:rPr>
              <a:t>PiXL Club Ltd endeavour to trace and contact copyright owners. If there are any inadvertent omissions or errors in the acknowledgements or usage, this is unintended and PiXL will remedy these on written notification</a:t>
            </a:r>
          </a:p>
        </p:txBody>
      </p:sp>
      <p:sp>
        <p:nvSpPr>
          <p:cNvPr id="15364" name="TextBox 5">
            <a:extLst>
              <a:ext uri="{FF2B5EF4-FFF2-40B4-BE49-F238E27FC236}">
                <a16:creationId xmlns:a16="http://schemas.microsoft.com/office/drawing/2014/main" id="{FC901042-C22D-4751-A468-7EABD5A6A23A}"/>
              </a:ext>
            </a:extLst>
          </p:cNvPr>
          <p:cNvSpPr txBox="1">
            <a:spLocks noChangeArrowheads="1"/>
          </p:cNvSpPr>
          <p:nvPr/>
        </p:nvSpPr>
        <p:spPr bwMode="auto">
          <a:xfrm>
            <a:off x="2987675" y="4365625"/>
            <a:ext cx="318611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600" dirty="0">
                <a:latin typeface="Calibri" panose="020F0502020204030204" pitchFamily="34" charset="0"/>
              </a:rPr>
              <a:t>Commissioned by The </a:t>
            </a:r>
            <a:r>
              <a:rPr lang="en-US" altLang="en-US" sz="1600" dirty="0" err="1">
                <a:latin typeface="Calibri" panose="020F0502020204030204" pitchFamily="34" charset="0"/>
              </a:rPr>
              <a:t>PiXL</a:t>
            </a:r>
            <a:r>
              <a:rPr lang="en-US" altLang="en-US" sz="1600" dirty="0">
                <a:latin typeface="Calibri" panose="020F0502020204030204" pitchFamily="34" charset="0"/>
              </a:rPr>
              <a:t> Club Ltd.</a:t>
            </a:r>
          </a:p>
          <a:p>
            <a:pPr algn="ctr" eaLnBrk="1" hangingPunct="1">
              <a:spcBef>
                <a:spcPct val="0"/>
              </a:spcBef>
              <a:buFontTx/>
              <a:buNone/>
            </a:pPr>
            <a:r>
              <a:rPr lang="en-US" altLang="en-US" sz="1600" dirty="0">
                <a:latin typeface="Calibri" panose="020F0502020204030204" pitchFamily="34" charset="0"/>
              </a:rPr>
              <a:t>May 2019</a:t>
            </a:r>
          </a:p>
        </p:txBody>
      </p:sp>
      <p:sp>
        <p:nvSpPr>
          <p:cNvPr id="15365" name="TextBox 6">
            <a:extLst>
              <a:ext uri="{FF2B5EF4-FFF2-40B4-BE49-F238E27FC236}">
                <a16:creationId xmlns:a16="http://schemas.microsoft.com/office/drawing/2014/main" id="{16C94BC9-36DD-470E-91F2-95E37D9C56A3}"/>
              </a:ext>
            </a:extLst>
          </p:cNvPr>
          <p:cNvSpPr txBox="1">
            <a:spLocks noChangeArrowheads="1"/>
          </p:cNvSpPr>
          <p:nvPr/>
        </p:nvSpPr>
        <p:spPr bwMode="auto">
          <a:xfrm>
            <a:off x="2771775" y="6308725"/>
            <a:ext cx="38163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600" dirty="0">
                <a:latin typeface="Calibri" panose="020F0502020204030204" pitchFamily="34" charset="0"/>
              </a:rPr>
              <a:t>© Copyright The </a:t>
            </a:r>
            <a:r>
              <a:rPr lang="en-GB" altLang="en-US" sz="1600" dirty="0" err="1">
                <a:latin typeface="Calibri" panose="020F0502020204030204" pitchFamily="34" charset="0"/>
              </a:rPr>
              <a:t>PiXL</a:t>
            </a:r>
            <a:r>
              <a:rPr lang="en-GB" altLang="en-US" sz="1600" dirty="0">
                <a:latin typeface="Calibri" panose="020F0502020204030204" pitchFamily="34" charset="0"/>
              </a:rPr>
              <a:t> Club Limited, 2019</a:t>
            </a:r>
            <a:r>
              <a:rPr lang="en-US" altLang="en-US" sz="1600" dirty="0">
                <a:latin typeface="Calibri" panose="020F0502020204030204" pitchFamily="34" charset="0"/>
              </a:rPr>
              <a:t> </a:t>
            </a:r>
          </a:p>
        </p:txBody>
      </p:sp>
      <p:pic>
        <p:nvPicPr>
          <p:cNvPr id="15366" name="Picture 9">
            <a:extLst>
              <a:ext uri="{FF2B5EF4-FFF2-40B4-BE49-F238E27FC236}">
                <a16:creationId xmlns:a16="http://schemas.microsoft.com/office/drawing/2014/main" id="{7123CDDB-7AC6-4C46-B7C9-148DE266F7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9538" y="133350"/>
            <a:ext cx="1111250"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0">
            <a:extLst>
              <a:ext uri="{FF2B5EF4-FFF2-40B4-BE49-F238E27FC236}">
                <a16:creationId xmlns:a16="http://schemas.microsoft.com/office/drawing/2014/main" id="{404A7CD3-26E2-4409-8A3C-7F1E66BAAD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5125" y="203200"/>
            <a:ext cx="1000125" cy="77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a:extLst>
              <a:ext uri="{FF2B5EF4-FFF2-40B4-BE49-F238E27FC236}">
                <a16:creationId xmlns:a16="http://schemas.microsoft.com/office/drawing/2014/main" id="{F1F5AC7F-3944-4620-98BF-2742494B95F9}"/>
              </a:ext>
            </a:extLst>
          </p:cNvPr>
          <p:cNvSpPr txBox="1">
            <a:spLocks/>
          </p:cNvSpPr>
          <p:nvPr/>
        </p:nvSpPr>
        <p:spPr>
          <a:xfrm>
            <a:off x="-179389" y="1081194"/>
            <a:ext cx="9144001" cy="815975"/>
          </a:xfrm>
          <a:prstGeom prst="rect">
            <a:avLst/>
          </a:prstGeom>
        </p:spPr>
        <p:txBody>
          <a:bodyP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a:defRPr/>
            </a:pPr>
            <a:r>
              <a:rPr lang="en-GB" b="1" dirty="0">
                <a:solidFill>
                  <a:srgbClr val="ED7D31"/>
                </a:solidFill>
                <a:latin typeface="Calibri Light" panose="020F0302020204030204" pitchFamily="34" charset="0"/>
                <a:cs typeface="Calibri Light" panose="020F0302020204030204" pitchFamily="34" charset="0"/>
              </a:rPr>
              <a:t>Y6  Therapy</a:t>
            </a:r>
            <a:endParaRPr lang="en-US" dirty="0"/>
          </a:p>
        </p:txBody>
      </p:sp>
      <p:sp>
        <p:nvSpPr>
          <p:cNvPr id="15371" name="Rectangle 1">
            <a:extLst>
              <a:ext uri="{FF2B5EF4-FFF2-40B4-BE49-F238E27FC236}">
                <a16:creationId xmlns:a16="http://schemas.microsoft.com/office/drawing/2014/main" id="{6D3B1B3C-4519-4E55-A64C-63002904D6D6}"/>
              </a:ext>
            </a:extLst>
          </p:cNvPr>
          <p:cNvSpPr>
            <a:spLocks noChangeArrowheads="1"/>
          </p:cNvSpPr>
          <p:nvPr/>
        </p:nvSpPr>
        <p:spPr bwMode="auto">
          <a:xfrm>
            <a:off x="971550" y="3013501"/>
            <a:ext cx="72009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en-GB" sz="2500" dirty="0">
                <a:latin typeface="+mn-lt"/>
              </a:rPr>
              <a:t>R7a. Can identify/explain how the sequence of events in narrative fiction contributes to meaning as a whole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Diagram 7">
            <a:extLst>
              <a:ext uri="{FF2B5EF4-FFF2-40B4-BE49-F238E27FC236}">
                <a16:creationId xmlns:a16="http://schemas.microsoft.com/office/drawing/2014/main" id="{4A3D64F3-D48E-43ED-BDD1-5754AD4A0303}"/>
              </a:ext>
            </a:extLst>
          </p:cNvPr>
          <p:cNvGraphicFramePr/>
          <p:nvPr>
            <p:extLst>
              <p:ext uri="{D42A27DB-BD31-4B8C-83A1-F6EECF244321}">
                <p14:modId xmlns:p14="http://schemas.microsoft.com/office/powerpoint/2010/main" val="511806827"/>
              </p:ext>
            </p:extLst>
          </p:nvPr>
        </p:nvGraphicFramePr>
        <p:xfrm>
          <a:off x="395536" y="548680"/>
          <a:ext cx="8424936" cy="57606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itle 1">
            <a:extLst>
              <a:ext uri="{FF2B5EF4-FFF2-40B4-BE49-F238E27FC236}">
                <a16:creationId xmlns:a16="http://schemas.microsoft.com/office/drawing/2014/main" id="{095610C3-8754-4FCD-9D65-FBE11B810A02}"/>
              </a:ext>
            </a:extLst>
          </p:cNvPr>
          <p:cNvSpPr>
            <a:spLocks noGrp="1"/>
          </p:cNvSpPr>
          <p:nvPr>
            <p:ph type="title"/>
          </p:nvPr>
        </p:nvSpPr>
        <p:spPr>
          <a:xfrm rot="16200000">
            <a:off x="-1567624" y="3297213"/>
            <a:ext cx="4318266" cy="837424"/>
          </a:xfrm>
          <a:solidFill>
            <a:srgbClr val="FDFEDA"/>
          </a:solidFill>
          <a:ln>
            <a:solidFill>
              <a:schemeClr val="accent1"/>
            </a:solidFill>
          </a:ln>
        </p:spPr>
        <p:txBody>
          <a:bodyPr>
            <a:normAutofit/>
          </a:bodyPr>
          <a:lstStyle/>
          <a:p>
            <a:pPr algn="ctr"/>
            <a:r>
              <a:rPr lang="en-GB" dirty="0"/>
              <a:t>Vocabulary Task</a:t>
            </a:r>
          </a:p>
        </p:txBody>
      </p:sp>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8"/>
          <a:stretch>
            <a:fillRect/>
          </a:stretch>
        </p:blipFill>
        <p:spPr>
          <a:xfrm>
            <a:off x="8172400" y="77741"/>
            <a:ext cx="811181" cy="543170"/>
          </a:xfrm>
          <a:prstGeom prst="rect">
            <a:avLst/>
          </a:prstGeom>
        </p:spPr>
      </p:pic>
    </p:spTree>
    <p:extLst>
      <p:ext uri="{BB962C8B-B14F-4D97-AF65-F5344CB8AC3E}">
        <p14:creationId xmlns:p14="http://schemas.microsoft.com/office/powerpoint/2010/main" val="2220267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4" name="TextBox 3">
            <a:extLst>
              <a:ext uri="{FF2B5EF4-FFF2-40B4-BE49-F238E27FC236}">
                <a16:creationId xmlns:a16="http://schemas.microsoft.com/office/drawing/2014/main" id="{E038DB45-BD4A-47C3-BA7D-47E34E174E49}"/>
              </a:ext>
            </a:extLst>
          </p:cNvPr>
          <p:cNvSpPr txBox="1"/>
          <p:nvPr/>
        </p:nvSpPr>
        <p:spPr>
          <a:xfrm>
            <a:off x="2699792" y="77741"/>
            <a:ext cx="3744416" cy="830997"/>
          </a:xfrm>
          <a:prstGeom prst="rect">
            <a:avLst/>
          </a:prstGeom>
          <a:noFill/>
        </p:spPr>
        <p:txBody>
          <a:bodyPr wrap="square" rtlCol="0">
            <a:spAutoFit/>
          </a:bodyPr>
          <a:lstStyle/>
          <a:p>
            <a:r>
              <a:rPr lang="en-GB" sz="4800" dirty="0"/>
              <a:t>Order matters</a:t>
            </a:r>
          </a:p>
        </p:txBody>
      </p:sp>
      <p:sp>
        <p:nvSpPr>
          <p:cNvPr id="9" name="Rectangle: Rounded Corners 8">
            <a:extLst>
              <a:ext uri="{FF2B5EF4-FFF2-40B4-BE49-F238E27FC236}">
                <a16:creationId xmlns:a16="http://schemas.microsoft.com/office/drawing/2014/main" id="{268A1732-CB75-45D1-8447-FA806985F5A2}"/>
              </a:ext>
            </a:extLst>
          </p:cNvPr>
          <p:cNvSpPr/>
          <p:nvPr/>
        </p:nvSpPr>
        <p:spPr>
          <a:xfrm>
            <a:off x="1187624" y="1241822"/>
            <a:ext cx="2952328" cy="1008112"/>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sequence</a:t>
            </a:r>
          </a:p>
        </p:txBody>
      </p:sp>
      <p:sp>
        <p:nvSpPr>
          <p:cNvPr id="10" name="Rectangle: Rounded Corners 9">
            <a:extLst>
              <a:ext uri="{FF2B5EF4-FFF2-40B4-BE49-F238E27FC236}">
                <a16:creationId xmlns:a16="http://schemas.microsoft.com/office/drawing/2014/main" id="{2F6034EC-348B-4297-B92F-F60A15F03E9A}"/>
              </a:ext>
            </a:extLst>
          </p:cNvPr>
          <p:cNvSpPr/>
          <p:nvPr/>
        </p:nvSpPr>
        <p:spPr>
          <a:xfrm>
            <a:off x="5004048" y="1241822"/>
            <a:ext cx="2952328" cy="1008112"/>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consequence</a:t>
            </a:r>
          </a:p>
        </p:txBody>
      </p:sp>
      <p:sp>
        <p:nvSpPr>
          <p:cNvPr id="14" name="Rectangle: Rounded Corners 13">
            <a:extLst>
              <a:ext uri="{FF2B5EF4-FFF2-40B4-BE49-F238E27FC236}">
                <a16:creationId xmlns:a16="http://schemas.microsoft.com/office/drawing/2014/main" id="{8382B0D8-0BD4-48D2-A2A9-284BB935A3C6}"/>
              </a:ext>
            </a:extLst>
          </p:cNvPr>
          <p:cNvSpPr/>
          <p:nvPr/>
        </p:nvSpPr>
        <p:spPr>
          <a:xfrm>
            <a:off x="1187624" y="3861048"/>
            <a:ext cx="6768752" cy="2376265"/>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rPr>
              <a:t>Discuss</a:t>
            </a:r>
          </a:p>
          <a:p>
            <a:pPr algn="ctr"/>
            <a:r>
              <a:rPr lang="en-GB" dirty="0">
                <a:solidFill>
                  <a:schemeClr val="tx1"/>
                </a:solidFill>
              </a:rPr>
              <a:t> </a:t>
            </a:r>
            <a:r>
              <a:rPr lang="en-GB" sz="2800" dirty="0">
                <a:solidFill>
                  <a:schemeClr val="tx1"/>
                </a:solidFill>
              </a:rPr>
              <a:t>What do these words mean? </a:t>
            </a:r>
          </a:p>
          <a:p>
            <a:pPr algn="ctr"/>
            <a:r>
              <a:rPr lang="en-GB" sz="2800" dirty="0">
                <a:solidFill>
                  <a:schemeClr val="tx1"/>
                </a:solidFill>
              </a:rPr>
              <a:t>What links can you make between both their meaning and the way they are spelt?</a:t>
            </a:r>
          </a:p>
        </p:txBody>
      </p:sp>
      <p:pic>
        <p:nvPicPr>
          <p:cNvPr id="15" name="Picture 14">
            <a:extLst>
              <a:ext uri="{FF2B5EF4-FFF2-40B4-BE49-F238E27FC236}">
                <a16:creationId xmlns:a16="http://schemas.microsoft.com/office/drawing/2014/main" id="{9E463B51-C4D3-4749-AF29-5690B671BB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65036" y="1484784"/>
            <a:ext cx="3213928" cy="2518637"/>
          </a:xfrm>
          <a:prstGeom prst="rect">
            <a:avLst/>
          </a:prstGeom>
        </p:spPr>
      </p:pic>
    </p:spTree>
    <p:extLst>
      <p:ext uri="{BB962C8B-B14F-4D97-AF65-F5344CB8AC3E}">
        <p14:creationId xmlns:p14="http://schemas.microsoft.com/office/powerpoint/2010/main" val="2777149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4" name="TextBox 3">
            <a:extLst>
              <a:ext uri="{FF2B5EF4-FFF2-40B4-BE49-F238E27FC236}">
                <a16:creationId xmlns:a16="http://schemas.microsoft.com/office/drawing/2014/main" id="{E038DB45-BD4A-47C3-BA7D-47E34E174E49}"/>
              </a:ext>
            </a:extLst>
          </p:cNvPr>
          <p:cNvSpPr txBox="1"/>
          <p:nvPr/>
        </p:nvSpPr>
        <p:spPr>
          <a:xfrm>
            <a:off x="2699792" y="77741"/>
            <a:ext cx="3744416" cy="830997"/>
          </a:xfrm>
          <a:prstGeom prst="rect">
            <a:avLst/>
          </a:prstGeom>
          <a:noFill/>
        </p:spPr>
        <p:txBody>
          <a:bodyPr wrap="square" rtlCol="0">
            <a:spAutoFit/>
          </a:bodyPr>
          <a:lstStyle/>
          <a:p>
            <a:r>
              <a:rPr lang="en-GB" sz="4800" dirty="0"/>
              <a:t>Order matters</a:t>
            </a:r>
          </a:p>
        </p:txBody>
      </p:sp>
      <p:sp>
        <p:nvSpPr>
          <p:cNvPr id="14" name="Rectangle: Rounded Corners 13">
            <a:extLst>
              <a:ext uri="{FF2B5EF4-FFF2-40B4-BE49-F238E27FC236}">
                <a16:creationId xmlns:a16="http://schemas.microsoft.com/office/drawing/2014/main" id="{8382B0D8-0BD4-48D2-A2A9-284BB935A3C6}"/>
              </a:ext>
            </a:extLst>
          </p:cNvPr>
          <p:cNvSpPr/>
          <p:nvPr/>
        </p:nvSpPr>
        <p:spPr>
          <a:xfrm>
            <a:off x="575556" y="1295424"/>
            <a:ext cx="7992888" cy="3213696"/>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Sequence</a:t>
            </a:r>
            <a:r>
              <a:rPr lang="en-GB" sz="2800" dirty="0">
                <a:solidFill>
                  <a:schemeClr val="tx1"/>
                </a:solidFill>
              </a:rPr>
              <a:t> means the </a:t>
            </a:r>
            <a:r>
              <a:rPr lang="en-GB" sz="2800" b="1" dirty="0">
                <a:solidFill>
                  <a:schemeClr val="tx1"/>
                </a:solidFill>
              </a:rPr>
              <a:t>order</a:t>
            </a:r>
            <a:r>
              <a:rPr lang="en-GB" sz="2800" dirty="0">
                <a:solidFill>
                  <a:schemeClr val="tx1"/>
                </a:solidFill>
              </a:rPr>
              <a:t> in which things happen. </a:t>
            </a:r>
            <a:r>
              <a:rPr lang="en-GB" sz="2800" b="1" dirty="0">
                <a:solidFill>
                  <a:schemeClr val="tx1"/>
                </a:solidFill>
              </a:rPr>
              <a:t>Consequence</a:t>
            </a:r>
            <a:r>
              <a:rPr lang="en-GB" sz="2800" dirty="0">
                <a:solidFill>
                  <a:schemeClr val="tx1"/>
                </a:solidFill>
              </a:rPr>
              <a:t> is the </a:t>
            </a:r>
            <a:r>
              <a:rPr lang="en-GB" sz="2800" b="1" dirty="0">
                <a:solidFill>
                  <a:schemeClr val="tx1"/>
                </a:solidFill>
              </a:rPr>
              <a:t>result</a:t>
            </a:r>
            <a:r>
              <a:rPr lang="en-GB" sz="2800" dirty="0">
                <a:solidFill>
                  <a:schemeClr val="tx1"/>
                </a:solidFill>
              </a:rPr>
              <a:t> of something happening. In fact, the prefix </a:t>
            </a:r>
            <a:r>
              <a:rPr lang="en-GB" sz="2800" b="1" dirty="0">
                <a:solidFill>
                  <a:schemeClr val="tx1"/>
                </a:solidFill>
              </a:rPr>
              <a:t>con-</a:t>
            </a:r>
            <a:r>
              <a:rPr lang="en-GB" sz="2800" dirty="0">
                <a:solidFill>
                  <a:schemeClr val="tx1"/>
                </a:solidFill>
              </a:rPr>
              <a:t> means </a:t>
            </a:r>
            <a:r>
              <a:rPr lang="en-GB" sz="2800" b="1" dirty="0">
                <a:solidFill>
                  <a:schemeClr val="tx1"/>
                </a:solidFill>
              </a:rPr>
              <a:t>together, with</a:t>
            </a:r>
            <a:r>
              <a:rPr lang="en-GB" sz="2800" dirty="0">
                <a:solidFill>
                  <a:schemeClr val="tx1"/>
                </a:solidFill>
              </a:rPr>
              <a:t>. So consequence literally means </a:t>
            </a:r>
            <a:r>
              <a:rPr lang="en-GB" sz="2800" b="1" dirty="0">
                <a:solidFill>
                  <a:schemeClr val="tx1"/>
                </a:solidFill>
              </a:rPr>
              <a:t>with order</a:t>
            </a:r>
            <a:r>
              <a:rPr lang="en-GB" sz="2800" dirty="0">
                <a:solidFill>
                  <a:schemeClr val="tx1"/>
                </a:solidFill>
              </a:rPr>
              <a:t>.</a:t>
            </a:r>
          </a:p>
          <a:p>
            <a:endParaRPr lang="en-GB" sz="2800" dirty="0">
              <a:solidFill>
                <a:schemeClr val="tx1"/>
              </a:solidFill>
            </a:endParaRPr>
          </a:p>
          <a:p>
            <a:endParaRPr lang="en-GB" sz="2800" dirty="0">
              <a:solidFill>
                <a:schemeClr val="tx1"/>
              </a:solidFill>
            </a:endParaRPr>
          </a:p>
          <a:p>
            <a:endParaRPr lang="en-GB" sz="2800" dirty="0">
              <a:solidFill>
                <a:schemeClr val="tx1"/>
              </a:solidFill>
            </a:endParaRPr>
          </a:p>
        </p:txBody>
      </p:sp>
      <p:sp>
        <p:nvSpPr>
          <p:cNvPr id="11" name="Rectangle: Rounded Corners 10">
            <a:extLst>
              <a:ext uri="{FF2B5EF4-FFF2-40B4-BE49-F238E27FC236}">
                <a16:creationId xmlns:a16="http://schemas.microsoft.com/office/drawing/2014/main" id="{E3811233-A1AF-4027-BC5D-5F6D24906A62}"/>
              </a:ext>
            </a:extLst>
          </p:cNvPr>
          <p:cNvSpPr/>
          <p:nvPr/>
        </p:nvSpPr>
        <p:spPr>
          <a:xfrm>
            <a:off x="575556" y="4593845"/>
            <a:ext cx="7992888" cy="2075515"/>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Understanding the order of a narrative is important because a good story should have a structure (sequence) and the actions of the characters should follow that order (consequence). So, understanding the order of events should help you to understand other aspects of the story.</a:t>
            </a:r>
          </a:p>
        </p:txBody>
      </p:sp>
      <p:pic>
        <p:nvPicPr>
          <p:cNvPr id="3" name="Picture 2">
            <a:extLst>
              <a:ext uri="{FF2B5EF4-FFF2-40B4-BE49-F238E27FC236}">
                <a16:creationId xmlns:a16="http://schemas.microsoft.com/office/drawing/2014/main" id="{71D38772-C303-4F2B-9F47-BEDE0B1CE7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4008" y="2704213"/>
            <a:ext cx="3779912" cy="1804907"/>
          </a:xfrm>
          <a:prstGeom prst="rect">
            <a:avLst/>
          </a:prstGeom>
        </p:spPr>
      </p:pic>
    </p:spTree>
    <p:extLst>
      <p:ext uri="{BB962C8B-B14F-4D97-AF65-F5344CB8AC3E}">
        <p14:creationId xmlns:p14="http://schemas.microsoft.com/office/powerpoint/2010/main" val="4768377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4" name="TextBox 3">
            <a:extLst>
              <a:ext uri="{FF2B5EF4-FFF2-40B4-BE49-F238E27FC236}">
                <a16:creationId xmlns:a16="http://schemas.microsoft.com/office/drawing/2014/main" id="{E038DB45-BD4A-47C3-BA7D-47E34E174E49}"/>
              </a:ext>
            </a:extLst>
          </p:cNvPr>
          <p:cNvSpPr txBox="1"/>
          <p:nvPr/>
        </p:nvSpPr>
        <p:spPr>
          <a:xfrm>
            <a:off x="2699792" y="77741"/>
            <a:ext cx="3888432" cy="830997"/>
          </a:xfrm>
          <a:prstGeom prst="rect">
            <a:avLst/>
          </a:prstGeom>
          <a:noFill/>
        </p:spPr>
        <p:txBody>
          <a:bodyPr wrap="square" rtlCol="0">
            <a:spAutoFit/>
          </a:bodyPr>
          <a:lstStyle/>
          <a:p>
            <a:r>
              <a:rPr lang="en-GB" sz="4800" dirty="0"/>
              <a:t>Spot the order</a:t>
            </a:r>
          </a:p>
        </p:txBody>
      </p:sp>
      <p:sp>
        <p:nvSpPr>
          <p:cNvPr id="14" name="Rectangle: Rounded Corners 13">
            <a:extLst>
              <a:ext uri="{FF2B5EF4-FFF2-40B4-BE49-F238E27FC236}">
                <a16:creationId xmlns:a16="http://schemas.microsoft.com/office/drawing/2014/main" id="{8382B0D8-0BD4-48D2-A2A9-284BB935A3C6}"/>
              </a:ext>
            </a:extLst>
          </p:cNvPr>
          <p:cNvSpPr/>
          <p:nvPr/>
        </p:nvSpPr>
        <p:spPr>
          <a:xfrm>
            <a:off x="1025606" y="945203"/>
            <a:ext cx="7236804" cy="1341488"/>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Let’s think about some well-known stories.</a:t>
            </a:r>
          </a:p>
          <a:p>
            <a:pPr algn="ctr"/>
            <a:r>
              <a:rPr lang="en-GB" sz="2800" dirty="0">
                <a:solidFill>
                  <a:schemeClr val="tx1"/>
                </a:solidFill>
              </a:rPr>
              <a:t>See if you can identify either the event or the consequence. Click to check.</a:t>
            </a:r>
          </a:p>
        </p:txBody>
      </p:sp>
      <p:sp>
        <p:nvSpPr>
          <p:cNvPr id="11" name="Rectangle: Rounded Corners 10">
            <a:extLst>
              <a:ext uri="{FF2B5EF4-FFF2-40B4-BE49-F238E27FC236}">
                <a16:creationId xmlns:a16="http://schemas.microsoft.com/office/drawing/2014/main" id="{E3811233-A1AF-4027-BC5D-5F6D24906A62}"/>
              </a:ext>
            </a:extLst>
          </p:cNvPr>
          <p:cNvSpPr/>
          <p:nvPr/>
        </p:nvSpPr>
        <p:spPr>
          <a:xfrm>
            <a:off x="544393" y="2420888"/>
            <a:ext cx="3492388" cy="1283427"/>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The third little pig builds a house of brick that the wolf can’t blow down.</a:t>
            </a:r>
          </a:p>
        </p:txBody>
      </p:sp>
      <p:sp>
        <p:nvSpPr>
          <p:cNvPr id="8" name="Rectangle: Rounded Corners 7">
            <a:extLst>
              <a:ext uri="{FF2B5EF4-FFF2-40B4-BE49-F238E27FC236}">
                <a16:creationId xmlns:a16="http://schemas.microsoft.com/office/drawing/2014/main" id="{B141671A-11E7-4179-B62F-7B7ED123F771}"/>
              </a:ext>
            </a:extLst>
          </p:cNvPr>
          <p:cNvSpPr/>
          <p:nvPr/>
        </p:nvSpPr>
        <p:spPr>
          <a:xfrm>
            <a:off x="5076055" y="2420888"/>
            <a:ext cx="3492388" cy="1283427"/>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The wolf climbs up on the roof to go down the chimney.</a:t>
            </a:r>
          </a:p>
        </p:txBody>
      </p:sp>
      <p:sp>
        <p:nvSpPr>
          <p:cNvPr id="9" name="Rectangle: Rounded Corners 8">
            <a:extLst>
              <a:ext uri="{FF2B5EF4-FFF2-40B4-BE49-F238E27FC236}">
                <a16:creationId xmlns:a16="http://schemas.microsoft.com/office/drawing/2014/main" id="{9ED66426-1B51-4B83-9C76-934B02627AC9}"/>
              </a:ext>
            </a:extLst>
          </p:cNvPr>
          <p:cNvSpPr/>
          <p:nvPr/>
        </p:nvSpPr>
        <p:spPr>
          <a:xfrm>
            <a:off x="565913" y="3860132"/>
            <a:ext cx="3492388" cy="1283427"/>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Charlie finds the last golden ticket.</a:t>
            </a:r>
          </a:p>
        </p:txBody>
      </p:sp>
      <p:sp>
        <p:nvSpPr>
          <p:cNvPr id="10" name="Rectangle: Rounded Corners 9">
            <a:extLst>
              <a:ext uri="{FF2B5EF4-FFF2-40B4-BE49-F238E27FC236}">
                <a16:creationId xmlns:a16="http://schemas.microsoft.com/office/drawing/2014/main" id="{ACBE4662-2B1F-4B45-B352-25D48510C1EA}"/>
              </a:ext>
            </a:extLst>
          </p:cNvPr>
          <p:cNvSpPr/>
          <p:nvPr/>
        </p:nvSpPr>
        <p:spPr>
          <a:xfrm>
            <a:off x="5076055" y="3838512"/>
            <a:ext cx="3492388" cy="1283427"/>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Charlie is able to visit the chocolate factory.</a:t>
            </a:r>
          </a:p>
        </p:txBody>
      </p:sp>
      <p:sp>
        <p:nvSpPr>
          <p:cNvPr id="15" name="Rectangle: Rounded Corners 14">
            <a:extLst>
              <a:ext uri="{FF2B5EF4-FFF2-40B4-BE49-F238E27FC236}">
                <a16:creationId xmlns:a16="http://schemas.microsoft.com/office/drawing/2014/main" id="{DFADDCF0-05D6-4E88-B8D7-8223D5FCF857}"/>
              </a:ext>
            </a:extLst>
          </p:cNvPr>
          <p:cNvSpPr/>
          <p:nvPr/>
        </p:nvSpPr>
        <p:spPr>
          <a:xfrm>
            <a:off x="565913" y="3860132"/>
            <a:ext cx="3492388" cy="1283427"/>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Event</a:t>
            </a:r>
          </a:p>
        </p:txBody>
      </p:sp>
      <p:sp>
        <p:nvSpPr>
          <p:cNvPr id="16" name="Rectangle: Rounded Corners 15">
            <a:extLst>
              <a:ext uri="{FF2B5EF4-FFF2-40B4-BE49-F238E27FC236}">
                <a16:creationId xmlns:a16="http://schemas.microsoft.com/office/drawing/2014/main" id="{7BEF1689-FA6C-40DB-B2CC-D7A1C0FA3148}"/>
              </a:ext>
            </a:extLst>
          </p:cNvPr>
          <p:cNvSpPr/>
          <p:nvPr/>
        </p:nvSpPr>
        <p:spPr>
          <a:xfrm>
            <a:off x="544393" y="5299376"/>
            <a:ext cx="3492388" cy="1283427"/>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Young Harry Potter keeps making strange things happen.</a:t>
            </a:r>
          </a:p>
        </p:txBody>
      </p:sp>
      <p:sp>
        <p:nvSpPr>
          <p:cNvPr id="17" name="Rectangle: Rounded Corners 16">
            <a:extLst>
              <a:ext uri="{FF2B5EF4-FFF2-40B4-BE49-F238E27FC236}">
                <a16:creationId xmlns:a16="http://schemas.microsoft.com/office/drawing/2014/main" id="{0AEFAEDE-F4E8-421D-9B2E-C5B4E9E59418}"/>
              </a:ext>
            </a:extLst>
          </p:cNvPr>
          <p:cNvSpPr/>
          <p:nvPr/>
        </p:nvSpPr>
        <p:spPr>
          <a:xfrm>
            <a:off x="5107306" y="5299376"/>
            <a:ext cx="3492388" cy="1283427"/>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Harry discovers that he is a wizard and goes to a school for magic.</a:t>
            </a:r>
          </a:p>
        </p:txBody>
      </p:sp>
      <p:sp>
        <p:nvSpPr>
          <p:cNvPr id="18" name="Rectangle: Rounded Corners 17">
            <a:extLst>
              <a:ext uri="{FF2B5EF4-FFF2-40B4-BE49-F238E27FC236}">
                <a16:creationId xmlns:a16="http://schemas.microsoft.com/office/drawing/2014/main" id="{7968D2D5-FB58-4AF5-8D1A-12D8D287DA66}"/>
              </a:ext>
            </a:extLst>
          </p:cNvPr>
          <p:cNvSpPr/>
          <p:nvPr/>
        </p:nvSpPr>
        <p:spPr>
          <a:xfrm>
            <a:off x="5095055" y="5299376"/>
            <a:ext cx="3492388" cy="1283427"/>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Consequence</a:t>
            </a:r>
          </a:p>
        </p:txBody>
      </p:sp>
      <p:sp>
        <p:nvSpPr>
          <p:cNvPr id="2" name="Arrow: Right 1">
            <a:extLst>
              <a:ext uri="{FF2B5EF4-FFF2-40B4-BE49-F238E27FC236}">
                <a16:creationId xmlns:a16="http://schemas.microsoft.com/office/drawing/2014/main" id="{FAB680F4-182D-41B1-B53A-7F882B9410E6}"/>
              </a:ext>
            </a:extLst>
          </p:cNvPr>
          <p:cNvSpPr/>
          <p:nvPr/>
        </p:nvSpPr>
        <p:spPr>
          <a:xfrm>
            <a:off x="4139952" y="2780928"/>
            <a:ext cx="864096" cy="432048"/>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E1E7A298-01E3-4512-AC88-BB4AD4BB2501}"/>
              </a:ext>
            </a:extLst>
          </p:cNvPr>
          <p:cNvSpPr/>
          <p:nvPr/>
        </p:nvSpPr>
        <p:spPr>
          <a:xfrm>
            <a:off x="4139952" y="4264201"/>
            <a:ext cx="864096" cy="432048"/>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B69CE058-7DEB-49C2-8BE0-BA336402922C}"/>
              </a:ext>
            </a:extLst>
          </p:cNvPr>
          <p:cNvSpPr/>
          <p:nvPr/>
        </p:nvSpPr>
        <p:spPr>
          <a:xfrm>
            <a:off x="4139952" y="5725065"/>
            <a:ext cx="864096" cy="432048"/>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4146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4" name="TextBox 3">
            <a:extLst>
              <a:ext uri="{FF2B5EF4-FFF2-40B4-BE49-F238E27FC236}">
                <a16:creationId xmlns:a16="http://schemas.microsoft.com/office/drawing/2014/main" id="{E038DB45-BD4A-47C3-BA7D-47E34E174E49}"/>
              </a:ext>
            </a:extLst>
          </p:cNvPr>
          <p:cNvSpPr txBox="1"/>
          <p:nvPr/>
        </p:nvSpPr>
        <p:spPr>
          <a:xfrm>
            <a:off x="2699792" y="205412"/>
            <a:ext cx="3888432" cy="830997"/>
          </a:xfrm>
          <a:prstGeom prst="rect">
            <a:avLst/>
          </a:prstGeom>
          <a:noFill/>
        </p:spPr>
        <p:txBody>
          <a:bodyPr wrap="square" rtlCol="0">
            <a:spAutoFit/>
          </a:bodyPr>
          <a:lstStyle/>
          <a:p>
            <a:r>
              <a:rPr lang="en-GB" sz="4800" dirty="0"/>
              <a:t>Spot the order</a:t>
            </a:r>
          </a:p>
        </p:txBody>
      </p:sp>
      <p:sp>
        <p:nvSpPr>
          <p:cNvPr id="14" name="Rectangle: Rounded Corners 13">
            <a:extLst>
              <a:ext uri="{FF2B5EF4-FFF2-40B4-BE49-F238E27FC236}">
                <a16:creationId xmlns:a16="http://schemas.microsoft.com/office/drawing/2014/main" id="{8382B0D8-0BD4-48D2-A2A9-284BB935A3C6}"/>
              </a:ext>
            </a:extLst>
          </p:cNvPr>
          <p:cNvSpPr/>
          <p:nvPr/>
        </p:nvSpPr>
        <p:spPr>
          <a:xfrm>
            <a:off x="575556" y="1295424"/>
            <a:ext cx="8100900" cy="1557512"/>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It is important to be able understand the order of a whole story in able to make sense of what is happening or the actions of some of the characters.</a:t>
            </a:r>
          </a:p>
        </p:txBody>
      </p:sp>
      <p:sp>
        <p:nvSpPr>
          <p:cNvPr id="11" name="Rectangle: Rounded Corners 10">
            <a:extLst>
              <a:ext uri="{FF2B5EF4-FFF2-40B4-BE49-F238E27FC236}">
                <a16:creationId xmlns:a16="http://schemas.microsoft.com/office/drawing/2014/main" id="{E3811233-A1AF-4027-BC5D-5F6D24906A62}"/>
              </a:ext>
            </a:extLst>
          </p:cNvPr>
          <p:cNvSpPr/>
          <p:nvPr/>
        </p:nvSpPr>
        <p:spPr>
          <a:xfrm>
            <a:off x="575556" y="3011594"/>
            <a:ext cx="8100900" cy="96873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Write the numbers 1 – 4 in the boxes to show the order in which the events happen in this familiar story. Click to check.</a:t>
            </a:r>
          </a:p>
        </p:txBody>
      </p:sp>
      <p:sp>
        <p:nvSpPr>
          <p:cNvPr id="8" name="Rectangle: Rounded Corners 7">
            <a:extLst>
              <a:ext uri="{FF2B5EF4-FFF2-40B4-BE49-F238E27FC236}">
                <a16:creationId xmlns:a16="http://schemas.microsoft.com/office/drawing/2014/main" id="{0EAC2099-4891-4FB4-83CE-AAC124B27D6D}"/>
              </a:ext>
            </a:extLst>
          </p:cNvPr>
          <p:cNvSpPr/>
          <p:nvPr/>
        </p:nvSpPr>
        <p:spPr>
          <a:xfrm>
            <a:off x="576548" y="4135866"/>
            <a:ext cx="7991896" cy="2516722"/>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GB" sz="2400" dirty="0">
                <a:solidFill>
                  <a:schemeClr val="tx1"/>
                </a:solidFill>
              </a:rPr>
              <a:t>      </a:t>
            </a:r>
            <a:r>
              <a:rPr lang="en-GB" sz="2500" dirty="0">
                <a:solidFill>
                  <a:schemeClr val="tx1"/>
                </a:solidFill>
              </a:rPr>
              <a:t>The duckling gets teased for being ugly.</a:t>
            </a:r>
          </a:p>
          <a:p>
            <a:pPr>
              <a:lnSpc>
                <a:spcPct val="150000"/>
              </a:lnSpc>
            </a:pPr>
            <a:r>
              <a:rPr lang="en-GB" sz="2500" dirty="0">
                <a:solidFill>
                  <a:schemeClr val="tx1"/>
                </a:solidFill>
              </a:rPr>
              <a:t>      The duckling hides in the reeds.</a:t>
            </a:r>
          </a:p>
          <a:p>
            <a:pPr>
              <a:lnSpc>
                <a:spcPct val="150000"/>
              </a:lnSpc>
            </a:pPr>
            <a:r>
              <a:rPr lang="en-GB" sz="2500" dirty="0">
                <a:solidFill>
                  <a:schemeClr val="tx1"/>
                </a:solidFill>
              </a:rPr>
              <a:t>      The duckling hatches.</a:t>
            </a:r>
          </a:p>
          <a:p>
            <a:pPr>
              <a:lnSpc>
                <a:spcPct val="150000"/>
              </a:lnSpc>
            </a:pPr>
            <a:r>
              <a:rPr lang="en-GB" sz="2500" dirty="0">
                <a:solidFill>
                  <a:schemeClr val="tx1"/>
                </a:solidFill>
              </a:rPr>
              <a:t>      The duckling turns into a swan.</a:t>
            </a:r>
          </a:p>
        </p:txBody>
      </p:sp>
      <p:sp>
        <p:nvSpPr>
          <p:cNvPr id="2" name="Rectangle 1">
            <a:extLst>
              <a:ext uri="{FF2B5EF4-FFF2-40B4-BE49-F238E27FC236}">
                <a16:creationId xmlns:a16="http://schemas.microsoft.com/office/drawing/2014/main" id="{77B5879A-7584-4CAD-AB94-B190E2EEF1C3}"/>
              </a:ext>
            </a:extLst>
          </p:cNvPr>
          <p:cNvSpPr/>
          <p:nvPr/>
        </p:nvSpPr>
        <p:spPr>
          <a:xfrm>
            <a:off x="683568" y="4425197"/>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23BA8D25-9104-4197-A81A-7D76A0949C34}"/>
              </a:ext>
            </a:extLst>
          </p:cNvPr>
          <p:cNvSpPr/>
          <p:nvPr/>
        </p:nvSpPr>
        <p:spPr>
          <a:xfrm>
            <a:off x="683568" y="4962179"/>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7888C7DE-2DB2-4DC0-B9AB-1D9EF6C43313}"/>
              </a:ext>
            </a:extLst>
          </p:cNvPr>
          <p:cNvSpPr/>
          <p:nvPr/>
        </p:nvSpPr>
        <p:spPr>
          <a:xfrm>
            <a:off x="683568" y="5494259"/>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4BBADD0F-1B71-4095-9861-D2EAAA023E2B}"/>
              </a:ext>
            </a:extLst>
          </p:cNvPr>
          <p:cNvSpPr/>
          <p:nvPr/>
        </p:nvSpPr>
        <p:spPr>
          <a:xfrm>
            <a:off x="683568" y="6026339"/>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close up of a logo&#10;&#10;Description automatically generated">
            <a:extLst>
              <a:ext uri="{FF2B5EF4-FFF2-40B4-BE49-F238E27FC236}">
                <a16:creationId xmlns:a16="http://schemas.microsoft.com/office/drawing/2014/main" id="{CBB35848-B700-46E2-ADC4-96B1AD1B74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08104" y="4214183"/>
            <a:ext cx="2328677" cy="2438405"/>
          </a:xfrm>
          <a:prstGeom prst="rect">
            <a:avLst/>
          </a:prstGeom>
        </p:spPr>
      </p:pic>
      <p:sp>
        <p:nvSpPr>
          <p:cNvPr id="7" name="TextBox 6">
            <a:extLst>
              <a:ext uri="{FF2B5EF4-FFF2-40B4-BE49-F238E27FC236}">
                <a16:creationId xmlns:a16="http://schemas.microsoft.com/office/drawing/2014/main" id="{162DC27E-F571-4821-8B5D-C09B41D28D6B}"/>
              </a:ext>
            </a:extLst>
          </p:cNvPr>
          <p:cNvSpPr txBox="1"/>
          <p:nvPr/>
        </p:nvSpPr>
        <p:spPr>
          <a:xfrm>
            <a:off x="755576" y="5486903"/>
            <a:ext cx="288032" cy="477054"/>
          </a:xfrm>
          <a:prstGeom prst="rect">
            <a:avLst/>
          </a:prstGeom>
          <a:noFill/>
        </p:spPr>
        <p:txBody>
          <a:bodyPr wrap="square" rtlCol="0">
            <a:spAutoFit/>
          </a:bodyPr>
          <a:lstStyle/>
          <a:p>
            <a:r>
              <a:rPr lang="en-GB" sz="2500" b="1" dirty="0"/>
              <a:t>1</a:t>
            </a:r>
          </a:p>
        </p:txBody>
      </p:sp>
      <p:sp>
        <p:nvSpPr>
          <p:cNvPr id="17" name="TextBox 16">
            <a:extLst>
              <a:ext uri="{FF2B5EF4-FFF2-40B4-BE49-F238E27FC236}">
                <a16:creationId xmlns:a16="http://schemas.microsoft.com/office/drawing/2014/main" id="{E510CE68-1754-415F-A292-1BEBEF9C19CD}"/>
              </a:ext>
            </a:extLst>
          </p:cNvPr>
          <p:cNvSpPr txBox="1"/>
          <p:nvPr/>
        </p:nvSpPr>
        <p:spPr>
          <a:xfrm>
            <a:off x="749317" y="4461628"/>
            <a:ext cx="288032" cy="477054"/>
          </a:xfrm>
          <a:prstGeom prst="rect">
            <a:avLst/>
          </a:prstGeom>
          <a:noFill/>
        </p:spPr>
        <p:txBody>
          <a:bodyPr wrap="square" rtlCol="0">
            <a:spAutoFit/>
          </a:bodyPr>
          <a:lstStyle/>
          <a:p>
            <a:r>
              <a:rPr lang="en-GB" sz="2500" b="1" dirty="0"/>
              <a:t>2</a:t>
            </a:r>
          </a:p>
        </p:txBody>
      </p:sp>
      <p:sp>
        <p:nvSpPr>
          <p:cNvPr id="18" name="TextBox 17">
            <a:extLst>
              <a:ext uri="{FF2B5EF4-FFF2-40B4-BE49-F238E27FC236}">
                <a16:creationId xmlns:a16="http://schemas.microsoft.com/office/drawing/2014/main" id="{66B1568A-DF8A-4242-B500-CA3D61BCA4E6}"/>
              </a:ext>
            </a:extLst>
          </p:cNvPr>
          <p:cNvSpPr txBox="1"/>
          <p:nvPr/>
        </p:nvSpPr>
        <p:spPr>
          <a:xfrm>
            <a:off x="749317" y="4947370"/>
            <a:ext cx="288032" cy="477054"/>
          </a:xfrm>
          <a:prstGeom prst="rect">
            <a:avLst/>
          </a:prstGeom>
          <a:noFill/>
        </p:spPr>
        <p:txBody>
          <a:bodyPr wrap="square" rtlCol="0">
            <a:spAutoFit/>
          </a:bodyPr>
          <a:lstStyle/>
          <a:p>
            <a:r>
              <a:rPr lang="en-GB" sz="2500" b="1" dirty="0"/>
              <a:t>3</a:t>
            </a:r>
          </a:p>
        </p:txBody>
      </p:sp>
      <p:sp>
        <p:nvSpPr>
          <p:cNvPr id="19" name="TextBox 18">
            <a:extLst>
              <a:ext uri="{FF2B5EF4-FFF2-40B4-BE49-F238E27FC236}">
                <a16:creationId xmlns:a16="http://schemas.microsoft.com/office/drawing/2014/main" id="{5062440E-7F10-4719-AFD2-A6831C5216B6}"/>
              </a:ext>
            </a:extLst>
          </p:cNvPr>
          <p:cNvSpPr txBox="1"/>
          <p:nvPr/>
        </p:nvSpPr>
        <p:spPr>
          <a:xfrm>
            <a:off x="766321" y="6023669"/>
            <a:ext cx="288032" cy="477054"/>
          </a:xfrm>
          <a:prstGeom prst="rect">
            <a:avLst/>
          </a:prstGeom>
          <a:noFill/>
        </p:spPr>
        <p:txBody>
          <a:bodyPr wrap="square" rtlCol="0">
            <a:spAutoFit/>
          </a:bodyPr>
          <a:lstStyle/>
          <a:p>
            <a:r>
              <a:rPr lang="en-GB" sz="2500" b="1" dirty="0"/>
              <a:t>4</a:t>
            </a:r>
          </a:p>
        </p:txBody>
      </p:sp>
    </p:spTree>
    <p:extLst>
      <p:ext uri="{BB962C8B-B14F-4D97-AF65-F5344CB8AC3E}">
        <p14:creationId xmlns:p14="http://schemas.microsoft.com/office/powerpoint/2010/main" val="233893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4" name="TextBox 3">
            <a:extLst>
              <a:ext uri="{FF2B5EF4-FFF2-40B4-BE49-F238E27FC236}">
                <a16:creationId xmlns:a16="http://schemas.microsoft.com/office/drawing/2014/main" id="{E038DB45-BD4A-47C3-BA7D-47E34E174E49}"/>
              </a:ext>
            </a:extLst>
          </p:cNvPr>
          <p:cNvSpPr txBox="1"/>
          <p:nvPr/>
        </p:nvSpPr>
        <p:spPr>
          <a:xfrm>
            <a:off x="2699792" y="205412"/>
            <a:ext cx="3888432" cy="830997"/>
          </a:xfrm>
          <a:prstGeom prst="rect">
            <a:avLst/>
          </a:prstGeom>
          <a:noFill/>
        </p:spPr>
        <p:txBody>
          <a:bodyPr wrap="square" rtlCol="0">
            <a:spAutoFit/>
          </a:bodyPr>
          <a:lstStyle/>
          <a:p>
            <a:r>
              <a:rPr lang="en-GB" sz="4800" dirty="0"/>
              <a:t>Spot the order</a:t>
            </a:r>
          </a:p>
        </p:txBody>
      </p:sp>
      <p:sp>
        <p:nvSpPr>
          <p:cNvPr id="14" name="Rectangle: Rounded Corners 13">
            <a:extLst>
              <a:ext uri="{FF2B5EF4-FFF2-40B4-BE49-F238E27FC236}">
                <a16:creationId xmlns:a16="http://schemas.microsoft.com/office/drawing/2014/main" id="{8382B0D8-0BD4-48D2-A2A9-284BB935A3C6}"/>
              </a:ext>
            </a:extLst>
          </p:cNvPr>
          <p:cNvSpPr/>
          <p:nvPr/>
        </p:nvSpPr>
        <p:spPr>
          <a:xfrm>
            <a:off x="575556" y="1295424"/>
            <a:ext cx="7992888" cy="1557512"/>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It’s easy when you know the story. But what if you don’t? Using what you know about stories and life in general, see if you can sequence these events.</a:t>
            </a:r>
          </a:p>
        </p:txBody>
      </p:sp>
      <p:sp>
        <p:nvSpPr>
          <p:cNvPr id="11" name="Rectangle: Rounded Corners 10">
            <a:extLst>
              <a:ext uri="{FF2B5EF4-FFF2-40B4-BE49-F238E27FC236}">
                <a16:creationId xmlns:a16="http://schemas.microsoft.com/office/drawing/2014/main" id="{E3811233-A1AF-4027-BC5D-5F6D24906A62}"/>
              </a:ext>
            </a:extLst>
          </p:cNvPr>
          <p:cNvSpPr/>
          <p:nvPr/>
        </p:nvSpPr>
        <p:spPr>
          <a:xfrm>
            <a:off x="575556" y="3011594"/>
            <a:ext cx="7992888" cy="96873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Write the numbers 1 – 4 in the boxes to show the order in which the events happen. Click to check.</a:t>
            </a:r>
          </a:p>
        </p:txBody>
      </p:sp>
      <p:sp>
        <p:nvSpPr>
          <p:cNvPr id="8" name="Rectangle: Rounded Corners 7">
            <a:extLst>
              <a:ext uri="{FF2B5EF4-FFF2-40B4-BE49-F238E27FC236}">
                <a16:creationId xmlns:a16="http://schemas.microsoft.com/office/drawing/2014/main" id="{0EAC2099-4891-4FB4-83CE-AAC124B27D6D}"/>
              </a:ext>
            </a:extLst>
          </p:cNvPr>
          <p:cNvSpPr/>
          <p:nvPr/>
        </p:nvSpPr>
        <p:spPr>
          <a:xfrm>
            <a:off x="576548" y="4135866"/>
            <a:ext cx="7991896" cy="2516722"/>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GB" sz="2400" dirty="0">
                <a:solidFill>
                  <a:schemeClr val="tx1"/>
                </a:solidFill>
              </a:rPr>
              <a:t>      </a:t>
            </a:r>
            <a:r>
              <a:rPr lang="en-GB" sz="2500" dirty="0">
                <a:solidFill>
                  <a:schemeClr val="tx1"/>
                </a:solidFill>
              </a:rPr>
              <a:t>The car crashed into another parked car.</a:t>
            </a:r>
          </a:p>
          <a:p>
            <a:pPr>
              <a:lnSpc>
                <a:spcPct val="150000"/>
              </a:lnSpc>
            </a:pPr>
            <a:r>
              <a:rPr lang="en-GB" sz="2500" dirty="0">
                <a:solidFill>
                  <a:schemeClr val="tx1"/>
                </a:solidFill>
              </a:rPr>
              <a:t>      A car was driving too fast down a road.</a:t>
            </a:r>
          </a:p>
          <a:p>
            <a:pPr>
              <a:lnSpc>
                <a:spcPct val="150000"/>
              </a:lnSpc>
            </a:pPr>
            <a:r>
              <a:rPr lang="en-GB" sz="2500" dirty="0">
                <a:solidFill>
                  <a:schemeClr val="tx1"/>
                </a:solidFill>
              </a:rPr>
              <a:t>      A cat ran across the road.</a:t>
            </a:r>
          </a:p>
          <a:p>
            <a:pPr>
              <a:lnSpc>
                <a:spcPct val="150000"/>
              </a:lnSpc>
            </a:pPr>
            <a:r>
              <a:rPr lang="en-GB" sz="2500" dirty="0">
                <a:solidFill>
                  <a:schemeClr val="tx1"/>
                </a:solidFill>
              </a:rPr>
              <a:t>      The car swerved to avoid the cat.</a:t>
            </a:r>
          </a:p>
        </p:txBody>
      </p:sp>
      <p:sp>
        <p:nvSpPr>
          <p:cNvPr id="2" name="Rectangle 1">
            <a:extLst>
              <a:ext uri="{FF2B5EF4-FFF2-40B4-BE49-F238E27FC236}">
                <a16:creationId xmlns:a16="http://schemas.microsoft.com/office/drawing/2014/main" id="{77B5879A-7584-4CAD-AB94-B190E2EEF1C3}"/>
              </a:ext>
            </a:extLst>
          </p:cNvPr>
          <p:cNvSpPr/>
          <p:nvPr/>
        </p:nvSpPr>
        <p:spPr>
          <a:xfrm>
            <a:off x="683568" y="4425197"/>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23BA8D25-9104-4197-A81A-7D76A0949C34}"/>
              </a:ext>
            </a:extLst>
          </p:cNvPr>
          <p:cNvSpPr/>
          <p:nvPr/>
        </p:nvSpPr>
        <p:spPr>
          <a:xfrm>
            <a:off x="683568" y="4962179"/>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7888C7DE-2DB2-4DC0-B9AB-1D9EF6C43313}"/>
              </a:ext>
            </a:extLst>
          </p:cNvPr>
          <p:cNvSpPr/>
          <p:nvPr/>
        </p:nvSpPr>
        <p:spPr>
          <a:xfrm>
            <a:off x="683568" y="5494259"/>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4BBADD0F-1B71-4095-9861-D2EAAA023E2B}"/>
              </a:ext>
            </a:extLst>
          </p:cNvPr>
          <p:cNvSpPr/>
          <p:nvPr/>
        </p:nvSpPr>
        <p:spPr>
          <a:xfrm>
            <a:off x="683568" y="6026339"/>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162DC27E-F571-4821-8B5D-C09B41D28D6B}"/>
              </a:ext>
            </a:extLst>
          </p:cNvPr>
          <p:cNvSpPr txBox="1"/>
          <p:nvPr/>
        </p:nvSpPr>
        <p:spPr>
          <a:xfrm>
            <a:off x="749317" y="4962178"/>
            <a:ext cx="288032" cy="477054"/>
          </a:xfrm>
          <a:prstGeom prst="rect">
            <a:avLst/>
          </a:prstGeom>
          <a:noFill/>
        </p:spPr>
        <p:txBody>
          <a:bodyPr wrap="square" rtlCol="0">
            <a:spAutoFit/>
          </a:bodyPr>
          <a:lstStyle/>
          <a:p>
            <a:r>
              <a:rPr lang="en-GB" sz="2500" b="1" dirty="0"/>
              <a:t>1</a:t>
            </a:r>
          </a:p>
        </p:txBody>
      </p:sp>
      <p:sp>
        <p:nvSpPr>
          <p:cNvPr id="17" name="TextBox 16">
            <a:extLst>
              <a:ext uri="{FF2B5EF4-FFF2-40B4-BE49-F238E27FC236}">
                <a16:creationId xmlns:a16="http://schemas.microsoft.com/office/drawing/2014/main" id="{E510CE68-1754-415F-A292-1BEBEF9C19CD}"/>
              </a:ext>
            </a:extLst>
          </p:cNvPr>
          <p:cNvSpPr txBox="1"/>
          <p:nvPr/>
        </p:nvSpPr>
        <p:spPr>
          <a:xfrm>
            <a:off x="737574" y="5491589"/>
            <a:ext cx="288032" cy="477054"/>
          </a:xfrm>
          <a:prstGeom prst="rect">
            <a:avLst/>
          </a:prstGeom>
          <a:noFill/>
        </p:spPr>
        <p:txBody>
          <a:bodyPr wrap="square" rtlCol="0">
            <a:spAutoFit/>
          </a:bodyPr>
          <a:lstStyle/>
          <a:p>
            <a:r>
              <a:rPr lang="en-GB" sz="2500" b="1" dirty="0"/>
              <a:t>2</a:t>
            </a:r>
          </a:p>
        </p:txBody>
      </p:sp>
      <p:sp>
        <p:nvSpPr>
          <p:cNvPr id="18" name="TextBox 17">
            <a:extLst>
              <a:ext uri="{FF2B5EF4-FFF2-40B4-BE49-F238E27FC236}">
                <a16:creationId xmlns:a16="http://schemas.microsoft.com/office/drawing/2014/main" id="{66B1568A-DF8A-4242-B500-CA3D61BCA4E6}"/>
              </a:ext>
            </a:extLst>
          </p:cNvPr>
          <p:cNvSpPr txBox="1"/>
          <p:nvPr/>
        </p:nvSpPr>
        <p:spPr>
          <a:xfrm>
            <a:off x="749317" y="6011530"/>
            <a:ext cx="288032" cy="477054"/>
          </a:xfrm>
          <a:prstGeom prst="rect">
            <a:avLst/>
          </a:prstGeom>
          <a:noFill/>
        </p:spPr>
        <p:txBody>
          <a:bodyPr wrap="square" rtlCol="0">
            <a:spAutoFit/>
          </a:bodyPr>
          <a:lstStyle/>
          <a:p>
            <a:r>
              <a:rPr lang="en-GB" sz="2500" b="1" dirty="0"/>
              <a:t>3</a:t>
            </a:r>
          </a:p>
        </p:txBody>
      </p:sp>
      <p:sp>
        <p:nvSpPr>
          <p:cNvPr id="19" name="TextBox 18">
            <a:extLst>
              <a:ext uri="{FF2B5EF4-FFF2-40B4-BE49-F238E27FC236}">
                <a16:creationId xmlns:a16="http://schemas.microsoft.com/office/drawing/2014/main" id="{5062440E-7F10-4719-AFD2-A6831C5216B6}"/>
              </a:ext>
            </a:extLst>
          </p:cNvPr>
          <p:cNvSpPr txBox="1"/>
          <p:nvPr/>
        </p:nvSpPr>
        <p:spPr>
          <a:xfrm>
            <a:off x="736717" y="4407180"/>
            <a:ext cx="288032" cy="477054"/>
          </a:xfrm>
          <a:prstGeom prst="rect">
            <a:avLst/>
          </a:prstGeom>
          <a:noFill/>
        </p:spPr>
        <p:txBody>
          <a:bodyPr wrap="square" rtlCol="0">
            <a:spAutoFit/>
          </a:bodyPr>
          <a:lstStyle/>
          <a:p>
            <a:r>
              <a:rPr lang="en-GB" sz="2500" b="1" dirty="0"/>
              <a:t>4</a:t>
            </a:r>
          </a:p>
        </p:txBody>
      </p:sp>
      <p:pic>
        <p:nvPicPr>
          <p:cNvPr id="5" name="Picture 4" descr="A close up of a sign&#10;&#10;Description automatically generated">
            <a:extLst>
              <a:ext uri="{FF2B5EF4-FFF2-40B4-BE49-F238E27FC236}">
                <a16:creationId xmlns:a16="http://schemas.microsoft.com/office/drawing/2014/main" id="{68915D20-C414-448F-9623-7E51418CA79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92238" y="5106346"/>
            <a:ext cx="3168194" cy="1207874"/>
          </a:xfrm>
          <a:prstGeom prst="rect">
            <a:avLst/>
          </a:prstGeom>
        </p:spPr>
      </p:pic>
    </p:spTree>
    <p:extLst>
      <p:ext uri="{BB962C8B-B14F-4D97-AF65-F5344CB8AC3E}">
        <p14:creationId xmlns:p14="http://schemas.microsoft.com/office/powerpoint/2010/main" val="2855779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7" grpId="0"/>
      <p:bldP spid="18" grpId="0"/>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4" name="TextBox 3">
            <a:extLst>
              <a:ext uri="{FF2B5EF4-FFF2-40B4-BE49-F238E27FC236}">
                <a16:creationId xmlns:a16="http://schemas.microsoft.com/office/drawing/2014/main" id="{E038DB45-BD4A-47C3-BA7D-47E34E174E49}"/>
              </a:ext>
            </a:extLst>
          </p:cNvPr>
          <p:cNvSpPr txBox="1"/>
          <p:nvPr/>
        </p:nvSpPr>
        <p:spPr>
          <a:xfrm>
            <a:off x="2411760" y="205412"/>
            <a:ext cx="4176464" cy="830997"/>
          </a:xfrm>
          <a:prstGeom prst="rect">
            <a:avLst/>
          </a:prstGeom>
          <a:noFill/>
        </p:spPr>
        <p:txBody>
          <a:bodyPr wrap="square" rtlCol="0">
            <a:spAutoFit/>
          </a:bodyPr>
          <a:lstStyle/>
          <a:p>
            <a:r>
              <a:rPr lang="en-GB" sz="4800" dirty="0"/>
              <a:t>Spot the reason</a:t>
            </a:r>
          </a:p>
        </p:txBody>
      </p:sp>
      <p:sp>
        <p:nvSpPr>
          <p:cNvPr id="14" name="Rectangle: Rounded Corners 13">
            <a:extLst>
              <a:ext uri="{FF2B5EF4-FFF2-40B4-BE49-F238E27FC236}">
                <a16:creationId xmlns:a16="http://schemas.microsoft.com/office/drawing/2014/main" id="{8382B0D8-0BD4-48D2-A2A9-284BB935A3C6}"/>
              </a:ext>
            </a:extLst>
          </p:cNvPr>
          <p:cNvSpPr/>
          <p:nvPr/>
        </p:nvSpPr>
        <p:spPr>
          <a:xfrm>
            <a:off x="575556" y="1295424"/>
            <a:ext cx="7992888" cy="916878"/>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Very often, the author gives us clues to help us predict what might happen or understand why an event occurred.</a:t>
            </a:r>
          </a:p>
        </p:txBody>
      </p:sp>
      <p:sp>
        <p:nvSpPr>
          <p:cNvPr id="11" name="Rectangle: Rounded Corners 10">
            <a:extLst>
              <a:ext uri="{FF2B5EF4-FFF2-40B4-BE49-F238E27FC236}">
                <a16:creationId xmlns:a16="http://schemas.microsoft.com/office/drawing/2014/main" id="{E3811233-A1AF-4027-BC5D-5F6D24906A62}"/>
              </a:ext>
            </a:extLst>
          </p:cNvPr>
          <p:cNvSpPr/>
          <p:nvPr/>
        </p:nvSpPr>
        <p:spPr>
          <a:xfrm>
            <a:off x="588214" y="2366980"/>
            <a:ext cx="7992888" cy="96873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Thinking about the example from the previous slide, which words gave us a clue that an accident might happen?</a:t>
            </a:r>
          </a:p>
        </p:txBody>
      </p:sp>
      <p:sp>
        <p:nvSpPr>
          <p:cNvPr id="8" name="Rectangle: Rounded Corners 7">
            <a:extLst>
              <a:ext uri="{FF2B5EF4-FFF2-40B4-BE49-F238E27FC236}">
                <a16:creationId xmlns:a16="http://schemas.microsoft.com/office/drawing/2014/main" id="{0EAC2099-4891-4FB4-83CE-AAC124B27D6D}"/>
              </a:ext>
            </a:extLst>
          </p:cNvPr>
          <p:cNvSpPr/>
          <p:nvPr/>
        </p:nvSpPr>
        <p:spPr>
          <a:xfrm>
            <a:off x="576548" y="3486821"/>
            <a:ext cx="7991896" cy="3165767"/>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GB" sz="2400" dirty="0">
                <a:solidFill>
                  <a:schemeClr val="tx1"/>
                </a:solidFill>
              </a:rPr>
              <a:t>      </a:t>
            </a:r>
            <a:r>
              <a:rPr lang="en-GB" sz="2500" dirty="0">
                <a:solidFill>
                  <a:schemeClr val="tx1"/>
                </a:solidFill>
              </a:rPr>
              <a:t>The car crashed into another parked car.</a:t>
            </a:r>
          </a:p>
          <a:p>
            <a:pPr>
              <a:lnSpc>
                <a:spcPct val="150000"/>
              </a:lnSpc>
            </a:pPr>
            <a:r>
              <a:rPr lang="en-GB" sz="2500" dirty="0">
                <a:solidFill>
                  <a:schemeClr val="tx1"/>
                </a:solidFill>
              </a:rPr>
              <a:t>      A car was driving too fast down a road.</a:t>
            </a:r>
          </a:p>
          <a:p>
            <a:pPr>
              <a:lnSpc>
                <a:spcPct val="150000"/>
              </a:lnSpc>
            </a:pPr>
            <a:r>
              <a:rPr lang="en-GB" sz="2500" dirty="0">
                <a:solidFill>
                  <a:schemeClr val="tx1"/>
                </a:solidFill>
              </a:rPr>
              <a:t>      A cat ran across the road.</a:t>
            </a:r>
          </a:p>
          <a:p>
            <a:pPr>
              <a:lnSpc>
                <a:spcPct val="150000"/>
              </a:lnSpc>
            </a:pPr>
            <a:r>
              <a:rPr lang="en-GB" sz="2500" dirty="0">
                <a:solidFill>
                  <a:schemeClr val="tx1"/>
                </a:solidFill>
              </a:rPr>
              <a:t>      The car swerved to avoid the cat.</a:t>
            </a:r>
          </a:p>
          <a:p>
            <a:pPr>
              <a:lnSpc>
                <a:spcPct val="150000"/>
              </a:lnSpc>
            </a:pPr>
            <a:endParaRPr lang="en-GB" sz="2400" dirty="0">
              <a:solidFill>
                <a:schemeClr val="tx1"/>
              </a:solidFill>
            </a:endParaRPr>
          </a:p>
        </p:txBody>
      </p:sp>
      <p:sp>
        <p:nvSpPr>
          <p:cNvPr id="2" name="Rectangle 1">
            <a:extLst>
              <a:ext uri="{FF2B5EF4-FFF2-40B4-BE49-F238E27FC236}">
                <a16:creationId xmlns:a16="http://schemas.microsoft.com/office/drawing/2014/main" id="{77B5879A-7584-4CAD-AB94-B190E2EEF1C3}"/>
              </a:ext>
            </a:extLst>
          </p:cNvPr>
          <p:cNvSpPr/>
          <p:nvPr/>
        </p:nvSpPr>
        <p:spPr>
          <a:xfrm>
            <a:off x="696168" y="3841574"/>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23BA8D25-9104-4197-A81A-7D76A0949C34}"/>
              </a:ext>
            </a:extLst>
          </p:cNvPr>
          <p:cNvSpPr/>
          <p:nvPr/>
        </p:nvSpPr>
        <p:spPr>
          <a:xfrm>
            <a:off x="702427" y="4344039"/>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7888C7DE-2DB2-4DC0-B9AB-1D9EF6C43313}"/>
              </a:ext>
            </a:extLst>
          </p:cNvPr>
          <p:cNvSpPr/>
          <p:nvPr/>
        </p:nvSpPr>
        <p:spPr>
          <a:xfrm>
            <a:off x="702427" y="4876119"/>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4BBADD0F-1B71-4095-9861-D2EAAA023E2B}"/>
              </a:ext>
            </a:extLst>
          </p:cNvPr>
          <p:cNvSpPr/>
          <p:nvPr/>
        </p:nvSpPr>
        <p:spPr>
          <a:xfrm>
            <a:off x="702427" y="5408199"/>
            <a:ext cx="432048" cy="4320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162DC27E-F571-4821-8B5D-C09B41D28D6B}"/>
              </a:ext>
            </a:extLst>
          </p:cNvPr>
          <p:cNvSpPr txBox="1"/>
          <p:nvPr/>
        </p:nvSpPr>
        <p:spPr>
          <a:xfrm>
            <a:off x="768176" y="4344038"/>
            <a:ext cx="288032" cy="477054"/>
          </a:xfrm>
          <a:prstGeom prst="rect">
            <a:avLst/>
          </a:prstGeom>
          <a:noFill/>
        </p:spPr>
        <p:txBody>
          <a:bodyPr wrap="square" rtlCol="0">
            <a:spAutoFit/>
          </a:bodyPr>
          <a:lstStyle/>
          <a:p>
            <a:r>
              <a:rPr lang="en-GB" sz="2500" b="1" dirty="0"/>
              <a:t>1</a:t>
            </a:r>
          </a:p>
        </p:txBody>
      </p:sp>
      <p:sp>
        <p:nvSpPr>
          <p:cNvPr id="17" name="TextBox 16">
            <a:extLst>
              <a:ext uri="{FF2B5EF4-FFF2-40B4-BE49-F238E27FC236}">
                <a16:creationId xmlns:a16="http://schemas.microsoft.com/office/drawing/2014/main" id="{E510CE68-1754-415F-A292-1BEBEF9C19CD}"/>
              </a:ext>
            </a:extLst>
          </p:cNvPr>
          <p:cNvSpPr txBox="1"/>
          <p:nvPr/>
        </p:nvSpPr>
        <p:spPr>
          <a:xfrm>
            <a:off x="756433" y="4873449"/>
            <a:ext cx="288032" cy="477054"/>
          </a:xfrm>
          <a:prstGeom prst="rect">
            <a:avLst/>
          </a:prstGeom>
          <a:noFill/>
        </p:spPr>
        <p:txBody>
          <a:bodyPr wrap="square" rtlCol="0">
            <a:spAutoFit/>
          </a:bodyPr>
          <a:lstStyle/>
          <a:p>
            <a:r>
              <a:rPr lang="en-GB" sz="2500" b="1" dirty="0"/>
              <a:t>2</a:t>
            </a:r>
          </a:p>
        </p:txBody>
      </p:sp>
      <p:sp>
        <p:nvSpPr>
          <p:cNvPr id="18" name="TextBox 17">
            <a:extLst>
              <a:ext uri="{FF2B5EF4-FFF2-40B4-BE49-F238E27FC236}">
                <a16:creationId xmlns:a16="http://schemas.microsoft.com/office/drawing/2014/main" id="{66B1568A-DF8A-4242-B500-CA3D61BCA4E6}"/>
              </a:ext>
            </a:extLst>
          </p:cNvPr>
          <p:cNvSpPr txBox="1"/>
          <p:nvPr/>
        </p:nvSpPr>
        <p:spPr>
          <a:xfrm>
            <a:off x="768176" y="5393390"/>
            <a:ext cx="288032" cy="477054"/>
          </a:xfrm>
          <a:prstGeom prst="rect">
            <a:avLst/>
          </a:prstGeom>
          <a:noFill/>
        </p:spPr>
        <p:txBody>
          <a:bodyPr wrap="square" rtlCol="0">
            <a:spAutoFit/>
          </a:bodyPr>
          <a:lstStyle/>
          <a:p>
            <a:r>
              <a:rPr lang="en-GB" sz="2500" b="1" dirty="0"/>
              <a:t>3</a:t>
            </a:r>
          </a:p>
        </p:txBody>
      </p:sp>
      <p:sp>
        <p:nvSpPr>
          <p:cNvPr id="19" name="TextBox 18">
            <a:extLst>
              <a:ext uri="{FF2B5EF4-FFF2-40B4-BE49-F238E27FC236}">
                <a16:creationId xmlns:a16="http://schemas.microsoft.com/office/drawing/2014/main" id="{5062440E-7F10-4719-AFD2-A6831C5216B6}"/>
              </a:ext>
            </a:extLst>
          </p:cNvPr>
          <p:cNvSpPr txBox="1"/>
          <p:nvPr/>
        </p:nvSpPr>
        <p:spPr>
          <a:xfrm>
            <a:off x="755576" y="3789040"/>
            <a:ext cx="288032" cy="477054"/>
          </a:xfrm>
          <a:prstGeom prst="rect">
            <a:avLst/>
          </a:prstGeom>
          <a:noFill/>
        </p:spPr>
        <p:txBody>
          <a:bodyPr wrap="square" rtlCol="0">
            <a:spAutoFit/>
          </a:bodyPr>
          <a:lstStyle/>
          <a:p>
            <a:r>
              <a:rPr lang="en-GB" sz="2500" b="1" dirty="0"/>
              <a:t>4</a:t>
            </a:r>
          </a:p>
        </p:txBody>
      </p:sp>
      <p:pic>
        <p:nvPicPr>
          <p:cNvPr id="5" name="Picture 4" descr="A close up of a sign&#10;&#10;Description automatically generated">
            <a:extLst>
              <a:ext uri="{FF2B5EF4-FFF2-40B4-BE49-F238E27FC236}">
                <a16:creationId xmlns:a16="http://schemas.microsoft.com/office/drawing/2014/main" id="{68915D20-C414-448F-9623-7E51418CA79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83399" y="4445907"/>
            <a:ext cx="3168194" cy="1207874"/>
          </a:xfrm>
          <a:prstGeom prst="rect">
            <a:avLst/>
          </a:prstGeom>
        </p:spPr>
      </p:pic>
      <p:sp>
        <p:nvSpPr>
          <p:cNvPr id="3" name="TextBox 2">
            <a:extLst>
              <a:ext uri="{FF2B5EF4-FFF2-40B4-BE49-F238E27FC236}">
                <a16:creationId xmlns:a16="http://schemas.microsoft.com/office/drawing/2014/main" id="{B5CADA85-BE82-441F-8345-F3D1E8651676}"/>
              </a:ext>
            </a:extLst>
          </p:cNvPr>
          <p:cNvSpPr txBox="1"/>
          <p:nvPr/>
        </p:nvSpPr>
        <p:spPr>
          <a:xfrm>
            <a:off x="3419872" y="4344038"/>
            <a:ext cx="1224136" cy="477054"/>
          </a:xfrm>
          <a:prstGeom prst="rect">
            <a:avLst/>
          </a:prstGeom>
          <a:noFill/>
        </p:spPr>
        <p:txBody>
          <a:bodyPr wrap="square" rtlCol="0">
            <a:spAutoFit/>
          </a:bodyPr>
          <a:lstStyle/>
          <a:p>
            <a:r>
              <a:rPr lang="en-GB" sz="2500" dirty="0">
                <a:highlight>
                  <a:srgbClr val="FFFF00"/>
                </a:highlight>
              </a:rPr>
              <a:t>too fast</a:t>
            </a:r>
          </a:p>
        </p:txBody>
      </p:sp>
    </p:spTree>
    <p:extLst>
      <p:ext uri="{BB962C8B-B14F-4D97-AF65-F5344CB8AC3E}">
        <p14:creationId xmlns:p14="http://schemas.microsoft.com/office/powerpoint/2010/main" val="1519187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4" name="TextBox 3">
            <a:extLst>
              <a:ext uri="{FF2B5EF4-FFF2-40B4-BE49-F238E27FC236}">
                <a16:creationId xmlns:a16="http://schemas.microsoft.com/office/drawing/2014/main" id="{E038DB45-BD4A-47C3-BA7D-47E34E174E49}"/>
              </a:ext>
            </a:extLst>
          </p:cNvPr>
          <p:cNvSpPr txBox="1"/>
          <p:nvPr/>
        </p:nvSpPr>
        <p:spPr>
          <a:xfrm>
            <a:off x="2411760" y="205412"/>
            <a:ext cx="4176464" cy="830997"/>
          </a:xfrm>
          <a:prstGeom prst="rect">
            <a:avLst/>
          </a:prstGeom>
          <a:noFill/>
        </p:spPr>
        <p:txBody>
          <a:bodyPr wrap="square" rtlCol="0">
            <a:spAutoFit/>
          </a:bodyPr>
          <a:lstStyle/>
          <a:p>
            <a:r>
              <a:rPr lang="en-GB" sz="4800" dirty="0"/>
              <a:t>Spot the reason</a:t>
            </a:r>
          </a:p>
        </p:txBody>
      </p:sp>
      <p:sp>
        <p:nvSpPr>
          <p:cNvPr id="14" name="Rectangle: Rounded Corners 13">
            <a:extLst>
              <a:ext uri="{FF2B5EF4-FFF2-40B4-BE49-F238E27FC236}">
                <a16:creationId xmlns:a16="http://schemas.microsoft.com/office/drawing/2014/main" id="{8382B0D8-0BD4-48D2-A2A9-284BB935A3C6}"/>
              </a:ext>
            </a:extLst>
          </p:cNvPr>
          <p:cNvSpPr/>
          <p:nvPr/>
        </p:nvSpPr>
        <p:spPr>
          <a:xfrm>
            <a:off x="575556" y="1392932"/>
            <a:ext cx="7992888" cy="974048"/>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Let’s try it with a text extract. What might have happened to cause this reaction from Jed? Explain your reasoning.</a:t>
            </a:r>
          </a:p>
        </p:txBody>
      </p:sp>
      <p:sp>
        <p:nvSpPr>
          <p:cNvPr id="11" name="Rectangle: Rounded Corners 10">
            <a:extLst>
              <a:ext uri="{FF2B5EF4-FFF2-40B4-BE49-F238E27FC236}">
                <a16:creationId xmlns:a16="http://schemas.microsoft.com/office/drawing/2014/main" id="{E3811233-A1AF-4027-BC5D-5F6D24906A62}"/>
              </a:ext>
            </a:extLst>
          </p:cNvPr>
          <p:cNvSpPr/>
          <p:nvPr/>
        </p:nvSpPr>
        <p:spPr>
          <a:xfrm>
            <a:off x="323528" y="5794976"/>
            <a:ext cx="8242932" cy="96873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Your answer should suggest that Ashley had said or done something to make Jed angry. How did you do?</a:t>
            </a:r>
          </a:p>
        </p:txBody>
      </p:sp>
      <p:sp>
        <p:nvSpPr>
          <p:cNvPr id="8" name="Rectangle: Rounded Corners 7">
            <a:extLst>
              <a:ext uri="{FF2B5EF4-FFF2-40B4-BE49-F238E27FC236}">
                <a16:creationId xmlns:a16="http://schemas.microsoft.com/office/drawing/2014/main" id="{0EAC2099-4891-4FB4-83CE-AAC124B27D6D}"/>
              </a:ext>
            </a:extLst>
          </p:cNvPr>
          <p:cNvSpPr/>
          <p:nvPr/>
        </p:nvSpPr>
        <p:spPr>
          <a:xfrm>
            <a:off x="2339752" y="2518090"/>
            <a:ext cx="6226708" cy="3143158"/>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Jed’s chair scraped across the floor as he jumped to his feet, ready to pounce but Mum had already stepped between him and Ashley, signalling with a slight shake of her head for him to leave. Jed darted out of the room, slamming the back door behind him. He sprinted down the short garden path, through the gate and out on to the hillside.</a:t>
            </a:r>
          </a:p>
        </p:txBody>
      </p:sp>
      <p:pic>
        <p:nvPicPr>
          <p:cNvPr id="9" name="Picture 8">
            <a:extLst>
              <a:ext uri="{FF2B5EF4-FFF2-40B4-BE49-F238E27FC236}">
                <a16:creationId xmlns:a16="http://schemas.microsoft.com/office/drawing/2014/main" id="{1E868194-17E9-4917-8DE0-86F03CA367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5556" y="2723503"/>
            <a:ext cx="1764196" cy="2438405"/>
          </a:xfrm>
          <a:prstGeom prst="rect">
            <a:avLst/>
          </a:prstGeom>
        </p:spPr>
      </p:pic>
    </p:spTree>
    <p:extLst>
      <p:ext uri="{BB962C8B-B14F-4D97-AF65-F5344CB8AC3E}">
        <p14:creationId xmlns:p14="http://schemas.microsoft.com/office/powerpoint/2010/main" val="3566654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2" name="Rectangle: Rounded Corners 1">
            <a:extLst>
              <a:ext uri="{FF2B5EF4-FFF2-40B4-BE49-F238E27FC236}">
                <a16:creationId xmlns:a16="http://schemas.microsoft.com/office/drawing/2014/main" id="{A6C7FB0E-B8F3-4AE2-B862-A281B1FF7041}"/>
              </a:ext>
            </a:extLst>
          </p:cNvPr>
          <p:cNvSpPr/>
          <p:nvPr/>
        </p:nvSpPr>
        <p:spPr>
          <a:xfrm>
            <a:off x="467544" y="1340768"/>
            <a:ext cx="8136904" cy="2808312"/>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Changes in the way characters behave, speak, move or act can tell us a lot about the story. For example, if a character starts moving more slowly and forgetting things, this could be because the character is getting older. Or, if a character starts snapping at someone and doesn’t listen to what they are saying, then this could demonstrate that they are becoming angry or frustrated with them. </a:t>
            </a:r>
          </a:p>
        </p:txBody>
      </p:sp>
      <p:sp>
        <p:nvSpPr>
          <p:cNvPr id="6" name="TextBox 5">
            <a:extLst>
              <a:ext uri="{FF2B5EF4-FFF2-40B4-BE49-F238E27FC236}">
                <a16:creationId xmlns:a16="http://schemas.microsoft.com/office/drawing/2014/main" id="{47684F32-FAE1-43C3-88B0-47E62905DC7F}"/>
              </a:ext>
            </a:extLst>
          </p:cNvPr>
          <p:cNvSpPr txBox="1"/>
          <p:nvPr/>
        </p:nvSpPr>
        <p:spPr>
          <a:xfrm>
            <a:off x="1619672" y="205412"/>
            <a:ext cx="5904656" cy="830997"/>
          </a:xfrm>
          <a:prstGeom prst="rect">
            <a:avLst/>
          </a:prstGeom>
          <a:noFill/>
        </p:spPr>
        <p:txBody>
          <a:bodyPr wrap="square" rtlCol="0">
            <a:spAutoFit/>
          </a:bodyPr>
          <a:lstStyle/>
          <a:p>
            <a:r>
              <a:rPr lang="en-GB" sz="4800" dirty="0"/>
              <a:t>Changes in characters</a:t>
            </a:r>
          </a:p>
        </p:txBody>
      </p:sp>
      <p:sp>
        <p:nvSpPr>
          <p:cNvPr id="7" name="Rectangle: Rounded Corners 6">
            <a:extLst>
              <a:ext uri="{FF2B5EF4-FFF2-40B4-BE49-F238E27FC236}">
                <a16:creationId xmlns:a16="http://schemas.microsoft.com/office/drawing/2014/main" id="{0D3FBDC8-86FD-414B-B467-F5377C0419E2}"/>
              </a:ext>
            </a:extLst>
          </p:cNvPr>
          <p:cNvSpPr/>
          <p:nvPr/>
        </p:nvSpPr>
        <p:spPr>
          <a:xfrm>
            <a:off x="1943460" y="4307573"/>
            <a:ext cx="6660988" cy="968731"/>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latin typeface="Calibri" panose="020F0502020204030204" pitchFamily="34" charset="0"/>
              </a:rPr>
              <a:t>Discussion: what could these changes in a character suggest is happening in the story?</a:t>
            </a:r>
          </a:p>
        </p:txBody>
      </p:sp>
      <p:sp>
        <p:nvSpPr>
          <p:cNvPr id="9" name="Rounded Rectangle 7">
            <a:extLst>
              <a:ext uri="{FF2B5EF4-FFF2-40B4-BE49-F238E27FC236}">
                <a16:creationId xmlns:a16="http://schemas.microsoft.com/office/drawing/2014/main" id="{DF6A3FC6-68FC-45EF-8B2C-758A6BF0E47A}"/>
              </a:ext>
            </a:extLst>
          </p:cNvPr>
          <p:cNvSpPr/>
          <p:nvPr/>
        </p:nvSpPr>
        <p:spPr>
          <a:xfrm>
            <a:off x="1943460" y="5446563"/>
            <a:ext cx="3168352" cy="1150789"/>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latin typeface="Calibri" panose="020F0502020204030204" pitchFamily="34" charset="0"/>
              </a:rPr>
              <a:t>Begins to lack energy; can’t concentrate; decreased appetite. </a:t>
            </a:r>
          </a:p>
        </p:txBody>
      </p:sp>
      <p:sp>
        <p:nvSpPr>
          <p:cNvPr id="10" name="Rounded Rectangle 7">
            <a:extLst>
              <a:ext uri="{FF2B5EF4-FFF2-40B4-BE49-F238E27FC236}">
                <a16:creationId xmlns:a16="http://schemas.microsoft.com/office/drawing/2014/main" id="{D7F41658-D66F-4E06-A7B9-3A9DB19CBA80}"/>
              </a:ext>
            </a:extLst>
          </p:cNvPr>
          <p:cNvSpPr/>
          <p:nvPr/>
        </p:nvSpPr>
        <p:spPr>
          <a:xfrm>
            <a:off x="5220072" y="5446563"/>
            <a:ext cx="3357918" cy="1150789"/>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latin typeface="Calibri" panose="020F0502020204030204" pitchFamily="34" charset="0"/>
              </a:rPr>
              <a:t>Becomes secretive; avoids friends; cross if asked where he’s been. </a:t>
            </a:r>
          </a:p>
        </p:txBody>
      </p:sp>
      <p:pic>
        <p:nvPicPr>
          <p:cNvPr id="4" name="Picture 3" descr="A close up of a logo&#10;&#10;Description automatically generated">
            <a:extLst>
              <a:ext uri="{FF2B5EF4-FFF2-40B4-BE49-F238E27FC236}">
                <a16:creationId xmlns:a16="http://schemas.microsoft.com/office/drawing/2014/main" id="{325AA16E-B840-48D1-9FF4-6B6584AA57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5913" y="4386374"/>
            <a:ext cx="1409783" cy="2061840"/>
          </a:xfrm>
          <a:prstGeom prst="rect">
            <a:avLst/>
          </a:prstGeom>
        </p:spPr>
      </p:pic>
    </p:spTree>
    <p:extLst>
      <p:ext uri="{BB962C8B-B14F-4D97-AF65-F5344CB8AC3E}">
        <p14:creationId xmlns:p14="http://schemas.microsoft.com/office/powerpoint/2010/main" val="618066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2" name="Rectangle: Rounded Corners 1">
            <a:extLst>
              <a:ext uri="{FF2B5EF4-FFF2-40B4-BE49-F238E27FC236}">
                <a16:creationId xmlns:a16="http://schemas.microsoft.com/office/drawing/2014/main" id="{A6C7FB0E-B8F3-4AE2-B862-A281B1FF7041}"/>
              </a:ext>
            </a:extLst>
          </p:cNvPr>
          <p:cNvSpPr/>
          <p:nvPr/>
        </p:nvSpPr>
        <p:spPr>
          <a:xfrm>
            <a:off x="1115616" y="1052736"/>
            <a:ext cx="7196028" cy="543170"/>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Read this story extract. Then go to the following slide.</a:t>
            </a:r>
          </a:p>
        </p:txBody>
      </p:sp>
      <p:sp>
        <p:nvSpPr>
          <p:cNvPr id="6" name="TextBox 5">
            <a:extLst>
              <a:ext uri="{FF2B5EF4-FFF2-40B4-BE49-F238E27FC236}">
                <a16:creationId xmlns:a16="http://schemas.microsoft.com/office/drawing/2014/main" id="{47684F32-FAE1-43C3-88B0-47E62905DC7F}"/>
              </a:ext>
            </a:extLst>
          </p:cNvPr>
          <p:cNvSpPr txBox="1"/>
          <p:nvPr/>
        </p:nvSpPr>
        <p:spPr>
          <a:xfrm>
            <a:off x="1637775" y="149731"/>
            <a:ext cx="5904656" cy="830997"/>
          </a:xfrm>
          <a:prstGeom prst="rect">
            <a:avLst/>
          </a:prstGeom>
          <a:noFill/>
        </p:spPr>
        <p:txBody>
          <a:bodyPr wrap="square" rtlCol="0">
            <a:spAutoFit/>
          </a:bodyPr>
          <a:lstStyle/>
          <a:p>
            <a:r>
              <a:rPr lang="en-GB" sz="4800" dirty="0"/>
              <a:t>Finding the evidence</a:t>
            </a:r>
          </a:p>
        </p:txBody>
      </p:sp>
      <p:sp>
        <p:nvSpPr>
          <p:cNvPr id="9" name="Rounded Rectangle 7">
            <a:extLst>
              <a:ext uri="{FF2B5EF4-FFF2-40B4-BE49-F238E27FC236}">
                <a16:creationId xmlns:a16="http://schemas.microsoft.com/office/drawing/2014/main" id="{DF6A3FC6-68FC-45EF-8B2C-758A6BF0E47A}"/>
              </a:ext>
            </a:extLst>
          </p:cNvPr>
          <p:cNvSpPr/>
          <p:nvPr/>
        </p:nvSpPr>
        <p:spPr>
          <a:xfrm>
            <a:off x="215718" y="1700808"/>
            <a:ext cx="8748770" cy="4752528"/>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300" dirty="0">
                <a:solidFill>
                  <a:schemeClr val="tx1"/>
                </a:solidFill>
              </a:rPr>
              <a:t> As the year grew old, Alice noticed William furtively sneaking out to the grounds alone, making sure nobody followed him. Then, one chilly November morning, he appeared in a thick coat and told his family that he was ready for the challenge. Intrigued that his weedy, bookworm of a brother thought he could out-throw him, Max joined Alice and Father by the lake while Isobel sulked in her room.</a:t>
            </a:r>
          </a:p>
          <a:p>
            <a:endParaRPr lang="en-GB" sz="2300" dirty="0">
              <a:solidFill>
                <a:schemeClr val="tx1"/>
              </a:solidFill>
            </a:endParaRPr>
          </a:p>
          <a:p>
            <a:r>
              <a:rPr lang="en-GB" sz="2300" dirty="0">
                <a:solidFill>
                  <a:schemeClr val="tx1"/>
                </a:solidFill>
              </a:rPr>
              <a:t>Rather like a stage magician, William let his family check that it was a ‘just an ordinary stone’, then proceeded to perform a mysterious sequence of crouching and stretching movements. Finally, he sprang forward and flung out his arm. The stone rocketed out of his hand and sailed right over the lake, thudding into the ground a good few metres beyond the far bank.</a:t>
            </a:r>
          </a:p>
        </p:txBody>
      </p:sp>
    </p:spTree>
    <p:extLst>
      <p:ext uri="{BB962C8B-B14F-4D97-AF65-F5344CB8AC3E}">
        <p14:creationId xmlns:p14="http://schemas.microsoft.com/office/powerpoint/2010/main" val="2625796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2" name="Rectangle: Rounded Corners 1">
            <a:extLst>
              <a:ext uri="{FF2B5EF4-FFF2-40B4-BE49-F238E27FC236}">
                <a16:creationId xmlns:a16="http://schemas.microsoft.com/office/drawing/2014/main" id="{A6C7FB0E-B8F3-4AE2-B862-A281B1FF7041}"/>
              </a:ext>
            </a:extLst>
          </p:cNvPr>
          <p:cNvSpPr/>
          <p:nvPr/>
        </p:nvSpPr>
        <p:spPr>
          <a:xfrm>
            <a:off x="919115" y="1036409"/>
            <a:ext cx="7557798" cy="936104"/>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What is the evidence that William is behaving strangely? Discuss with your partner or group, then click to check.</a:t>
            </a:r>
          </a:p>
        </p:txBody>
      </p:sp>
      <p:sp>
        <p:nvSpPr>
          <p:cNvPr id="6" name="TextBox 5">
            <a:extLst>
              <a:ext uri="{FF2B5EF4-FFF2-40B4-BE49-F238E27FC236}">
                <a16:creationId xmlns:a16="http://schemas.microsoft.com/office/drawing/2014/main" id="{47684F32-FAE1-43C3-88B0-47E62905DC7F}"/>
              </a:ext>
            </a:extLst>
          </p:cNvPr>
          <p:cNvSpPr txBox="1"/>
          <p:nvPr/>
        </p:nvSpPr>
        <p:spPr>
          <a:xfrm>
            <a:off x="1745686" y="188640"/>
            <a:ext cx="5904656" cy="830997"/>
          </a:xfrm>
          <a:prstGeom prst="rect">
            <a:avLst/>
          </a:prstGeom>
          <a:noFill/>
        </p:spPr>
        <p:txBody>
          <a:bodyPr wrap="square" rtlCol="0">
            <a:spAutoFit/>
          </a:bodyPr>
          <a:lstStyle/>
          <a:p>
            <a:r>
              <a:rPr lang="en-GB" sz="4800" dirty="0"/>
              <a:t>Finding the evidence</a:t>
            </a:r>
          </a:p>
        </p:txBody>
      </p:sp>
      <p:sp>
        <p:nvSpPr>
          <p:cNvPr id="9" name="Rounded Rectangle 7">
            <a:extLst>
              <a:ext uri="{FF2B5EF4-FFF2-40B4-BE49-F238E27FC236}">
                <a16:creationId xmlns:a16="http://schemas.microsoft.com/office/drawing/2014/main" id="{DF6A3FC6-68FC-45EF-8B2C-758A6BF0E47A}"/>
              </a:ext>
            </a:extLst>
          </p:cNvPr>
          <p:cNvSpPr/>
          <p:nvPr/>
        </p:nvSpPr>
        <p:spPr>
          <a:xfrm>
            <a:off x="503548" y="2978634"/>
            <a:ext cx="8388932" cy="2808312"/>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As the year grew old, Alice noticed William furtively sneaking out to the grounds alone, making sure nobody followed him. Then, one chilly November morning, he appeared in a thick coat and told his family that he was ready for the challenge. Intrigued that his weedy, bookworm of a brother thought he could out-throw him, Max joined Alice and Father by the lake while Isobel sulked in her room.</a:t>
            </a:r>
          </a:p>
        </p:txBody>
      </p:sp>
      <p:sp>
        <p:nvSpPr>
          <p:cNvPr id="7" name="Rectangle: Rounded Corners 6">
            <a:extLst>
              <a:ext uri="{FF2B5EF4-FFF2-40B4-BE49-F238E27FC236}">
                <a16:creationId xmlns:a16="http://schemas.microsoft.com/office/drawing/2014/main" id="{11B712E9-7FD6-4DB1-B37A-F1AB8FD48100}"/>
              </a:ext>
            </a:extLst>
          </p:cNvPr>
          <p:cNvSpPr/>
          <p:nvPr/>
        </p:nvSpPr>
        <p:spPr>
          <a:xfrm>
            <a:off x="5724128" y="2087901"/>
            <a:ext cx="2664296" cy="775345"/>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latin typeface="Calibri" panose="020F0502020204030204" pitchFamily="34" charset="0"/>
              </a:rPr>
              <a:t>Furtively means slyly and secretly.</a:t>
            </a:r>
          </a:p>
        </p:txBody>
      </p:sp>
      <p:sp>
        <p:nvSpPr>
          <p:cNvPr id="8" name="Rectangle: Rounded Corners 7">
            <a:extLst>
              <a:ext uri="{FF2B5EF4-FFF2-40B4-BE49-F238E27FC236}">
                <a16:creationId xmlns:a16="http://schemas.microsoft.com/office/drawing/2014/main" id="{AC0F5900-6EF1-4D3E-9F4D-823E41A46383}"/>
              </a:ext>
            </a:extLst>
          </p:cNvPr>
          <p:cNvSpPr/>
          <p:nvPr/>
        </p:nvSpPr>
        <p:spPr>
          <a:xfrm>
            <a:off x="1087177" y="2078780"/>
            <a:ext cx="3456384" cy="775345"/>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latin typeface="Calibri" panose="020F0502020204030204" pitchFamily="34" charset="0"/>
              </a:rPr>
              <a:t>Why doesn’t he want anyone to follow him?</a:t>
            </a:r>
          </a:p>
        </p:txBody>
      </p:sp>
      <p:sp>
        <p:nvSpPr>
          <p:cNvPr id="10" name="Rectangle: Rounded Corners 9">
            <a:extLst>
              <a:ext uri="{FF2B5EF4-FFF2-40B4-BE49-F238E27FC236}">
                <a16:creationId xmlns:a16="http://schemas.microsoft.com/office/drawing/2014/main" id="{7C7540E0-DF86-4F72-8046-CC2170D3DC19}"/>
              </a:ext>
            </a:extLst>
          </p:cNvPr>
          <p:cNvSpPr/>
          <p:nvPr/>
        </p:nvSpPr>
        <p:spPr>
          <a:xfrm>
            <a:off x="1071885" y="5921618"/>
            <a:ext cx="4320480" cy="775345"/>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latin typeface="Calibri" panose="020F0502020204030204" pitchFamily="34" charset="0"/>
              </a:rPr>
              <a:t>Intrigued suggests that Max finds William’s behaviour odd.</a:t>
            </a:r>
          </a:p>
        </p:txBody>
      </p:sp>
      <p:sp>
        <p:nvSpPr>
          <p:cNvPr id="11" name="Rounded Rectangle 7">
            <a:extLst>
              <a:ext uri="{FF2B5EF4-FFF2-40B4-BE49-F238E27FC236}">
                <a16:creationId xmlns:a16="http://schemas.microsoft.com/office/drawing/2014/main" id="{AAF02C52-199C-4DC9-95BB-97FC65AD1AE7}"/>
              </a:ext>
            </a:extLst>
          </p:cNvPr>
          <p:cNvSpPr/>
          <p:nvPr/>
        </p:nvSpPr>
        <p:spPr>
          <a:xfrm>
            <a:off x="503548" y="2978634"/>
            <a:ext cx="8388932" cy="2808312"/>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As the year grew old, Alice noticed William </a:t>
            </a:r>
            <a:r>
              <a:rPr lang="en-GB" sz="2500" dirty="0">
                <a:solidFill>
                  <a:schemeClr val="tx1"/>
                </a:solidFill>
                <a:highlight>
                  <a:srgbClr val="FFFF00"/>
                </a:highlight>
              </a:rPr>
              <a:t>furtively sneaking </a:t>
            </a:r>
            <a:r>
              <a:rPr lang="en-GB" sz="2500" dirty="0">
                <a:solidFill>
                  <a:schemeClr val="tx1"/>
                </a:solidFill>
              </a:rPr>
              <a:t>out to the grounds alone, </a:t>
            </a:r>
            <a:r>
              <a:rPr lang="en-GB" sz="2500" dirty="0">
                <a:solidFill>
                  <a:schemeClr val="tx1"/>
                </a:solidFill>
                <a:highlight>
                  <a:srgbClr val="FFFF00"/>
                </a:highlight>
              </a:rPr>
              <a:t>making sure nobody followed him</a:t>
            </a:r>
            <a:r>
              <a:rPr lang="en-GB" sz="2500" dirty="0">
                <a:solidFill>
                  <a:schemeClr val="tx1"/>
                </a:solidFill>
              </a:rPr>
              <a:t>. Then, one chilly November morning, he appeared in a thick coat and told his family that he was ready for the challenge. </a:t>
            </a:r>
            <a:r>
              <a:rPr lang="en-GB" sz="2500" dirty="0">
                <a:solidFill>
                  <a:schemeClr val="tx1"/>
                </a:solidFill>
                <a:highlight>
                  <a:srgbClr val="FFFF00"/>
                </a:highlight>
              </a:rPr>
              <a:t>Intrigued</a:t>
            </a:r>
            <a:r>
              <a:rPr lang="en-GB" sz="2500" dirty="0">
                <a:solidFill>
                  <a:schemeClr val="tx1"/>
                </a:solidFill>
              </a:rPr>
              <a:t> that his weedy, bookworm of a brother thought he could out-throw him, Max joined Alice and Father by the lake while Isobel sulked in her room.</a:t>
            </a:r>
          </a:p>
        </p:txBody>
      </p:sp>
      <p:cxnSp>
        <p:nvCxnSpPr>
          <p:cNvPr id="4" name="Straight Arrow Connector 3">
            <a:extLst>
              <a:ext uri="{FF2B5EF4-FFF2-40B4-BE49-F238E27FC236}">
                <a16:creationId xmlns:a16="http://schemas.microsoft.com/office/drawing/2014/main" id="{E68C6625-63AC-408D-A853-E72C0A71C927}"/>
              </a:ext>
            </a:extLst>
          </p:cNvPr>
          <p:cNvCxnSpPr>
            <a:cxnSpLocks/>
          </p:cNvCxnSpPr>
          <p:nvPr/>
        </p:nvCxnSpPr>
        <p:spPr>
          <a:xfrm flipH="1">
            <a:off x="7092280" y="2872367"/>
            <a:ext cx="576064" cy="300537"/>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8D6836A8-5DE5-41D3-A89E-B0AA272508F8}"/>
              </a:ext>
            </a:extLst>
          </p:cNvPr>
          <p:cNvCxnSpPr>
            <a:cxnSpLocks/>
          </p:cNvCxnSpPr>
          <p:nvPr/>
        </p:nvCxnSpPr>
        <p:spPr>
          <a:xfrm>
            <a:off x="4211960" y="2872367"/>
            <a:ext cx="331601" cy="700648"/>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6F53A1FE-15BD-4852-80E3-7953CA65B420}"/>
              </a:ext>
            </a:extLst>
          </p:cNvPr>
          <p:cNvCxnSpPr>
            <a:cxnSpLocks/>
          </p:cNvCxnSpPr>
          <p:nvPr/>
        </p:nvCxnSpPr>
        <p:spPr>
          <a:xfrm flipH="1" flipV="1">
            <a:off x="1763688" y="4953674"/>
            <a:ext cx="360040" cy="958823"/>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0" name="Rectangle: Rounded Corners 19">
            <a:extLst>
              <a:ext uri="{FF2B5EF4-FFF2-40B4-BE49-F238E27FC236}">
                <a16:creationId xmlns:a16="http://schemas.microsoft.com/office/drawing/2014/main" id="{DA190B26-0787-473A-9C1A-6437F506CD98}"/>
              </a:ext>
            </a:extLst>
          </p:cNvPr>
          <p:cNvSpPr/>
          <p:nvPr/>
        </p:nvSpPr>
        <p:spPr>
          <a:xfrm>
            <a:off x="6962725" y="6140589"/>
            <a:ext cx="1680762" cy="511999"/>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Slide 1 of 2</a:t>
            </a:r>
          </a:p>
        </p:txBody>
      </p:sp>
    </p:spTree>
    <p:extLst>
      <p:ext uri="{BB962C8B-B14F-4D97-AF65-F5344CB8AC3E}">
        <p14:creationId xmlns:p14="http://schemas.microsoft.com/office/powerpoint/2010/main" val="2009500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2" name="Rectangle: Rounded Corners 1">
            <a:extLst>
              <a:ext uri="{FF2B5EF4-FFF2-40B4-BE49-F238E27FC236}">
                <a16:creationId xmlns:a16="http://schemas.microsoft.com/office/drawing/2014/main" id="{A6C7FB0E-B8F3-4AE2-B862-A281B1FF7041}"/>
              </a:ext>
            </a:extLst>
          </p:cNvPr>
          <p:cNvSpPr/>
          <p:nvPr/>
        </p:nvSpPr>
        <p:spPr>
          <a:xfrm>
            <a:off x="949036" y="1050763"/>
            <a:ext cx="7560833" cy="936104"/>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What is the evidence that William is behaving strangely? Discuss with your partner or group, then click to check.</a:t>
            </a:r>
          </a:p>
        </p:txBody>
      </p:sp>
      <p:sp>
        <p:nvSpPr>
          <p:cNvPr id="6" name="TextBox 5">
            <a:extLst>
              <a:ext uri="{FF2B5EF4-FFF2-40B4-BE49-F238E27FC236}">
                <a16:creationId xmlns:a16="http://schemas.microsoft.com/office/drawing/2014/main" id="{47684F32-FAE1-43C3-88B0-47E62905DC7F}"/>
              </a:ext>
            </a:extLst>
          </p:cNvPr>
          <p:cNvSpPr txBox="1"/>
          <p:nvPr/>
        </p:nvSpPr>
        <p:spPr>
          <a:xfrm>
            <a:off x="1638648" y="124187"/>
            <a:ext cx="5904656" cy="830997"/>
          </a:xfrm>
          <a:prstGeom prst="rect">
            <a:avLst/>
          </a:prstGeom>
          <a:noFill/>
        </p:spPr>
        <p:txBody>
          <a:bodyPr wrap="square" rtlCol="0">
            <a:spAutoFit/>
          </a:bodyPr>
          <a:lstStyle/>
          <a:p>
            <a:r>
              <a:rPr lang="en-GB" sz="4800" dirty="0"/>
              <a:t>Finding the evidence</a:t>
            </a:r>
          </a:p>
        </p:txBody>
      </p:sp>
      <p:sp>
        <p:nvSpPr>
          <p:cNvPr id="9" name="Rounded Rectangle 7">
            <a:extLst>
              <a:ext uri="{FF2B5EF4-FFF2-40B4-BE49-F238E27FC236}">
                <a16:creationId xmlns:a16="http://schemas.microsoft.com/office/drawing/2014/main" id="{DF6A3FC6-68FC-45EF-8B2C-758A6BF0E47A}"/>
              </a:ext>
            </a:extLst>
          </p:cNvPr>
          <p:cNvSpPr/>
          <p:nvPr/>
        </p:nvSpPr>
        <p:spPr>
          <a:xfrm>
            <a:off x="522524" y="3242275"/>
            <a:ext cx="8136904" cy="2763723"/>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Rather like a stage magician, William let his family check that it was a ‘just an ordinary stone’, then proceeded to perform a mysterious sequence of crouching and stretching movements. Finally, he sprang forward and flung out his arm. The stone rocketed out of his hand and sailed right over the lake, thudding into the ground a good few metres beyond the far bank.</a:t>
            </a:r>
          </a:p>
        </p:txBody>
      </p:sp>
      <p:sp>
        <p:nvSpPr>
          <p:cNvPr id="7" name="Rectangle: Rounded Corners 6">
            <a:extLst>
              <a:ext uri="{FF2B5EF4-FFF2-40B4-BE49-F238E27FC236}">
                <a16:creationId xmlns:a16="http://schemas.microsoft.com/office/drawing/2014/main" id="{D63AB0B6-0241-4578-9CB8-E2301E590B21}"/>
              </a:ext>
            </a:extLst>
          </p:cNvPr>
          <p:cNvSpPr/>
          <p:nvPr/>
        </p:nvSpPr>
        <p:spPr>
          <a:xfrm>
            <a:off x="839755" y="2154482"/>
            <a:ext cx="3300197" cy="847354"/>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latin typeface="Calibri" panose="020F0502020204030204" pitchFamily="34" charset="0"/>
              </a:rPr>
              <a:t>Magicians can be fun but they are deceptive.</a:t>
            </a:r>
          </a:p>
        </p:txBody>
      </p:sp>
      <p:sp>
        <p:nvSpPr>
          <p:cNvPr id="8" name="Rounded Rectangle 7">
            <a:extLst>
              <a:ext uri="{FF2B5EF4-FFF2-40B4-BE49-F238E27FC236}">
                <a16:creationId xmlns:a16="http://schemas.microsoft.com/office/drawing/2014/main" id="{4F569941-8941-4884-85E0-BF93DC120E5A}"/>
              </a:ext>
            </a:extLst>
          </p:cNvPr>
          <p:cNvSpPr/>
          <p:nvPr/>
        </p:nvSpPr>
        <p:spPr>
          <a:xfrm>
            <a:off x="522524" y="3253564"/>
            <a:ext cx="8136904" cy="2752433"/>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Rather like a stage </a:t>
            </a:r>
            <a:r>
              <a:rPr lang="en-GB" sz="2500" dirty="0">
                <a:solidFill>
                  <a:schemeClr val="tx1"/>
                </a:solidFill>
                <a:highlight>
                  <a:srgbClr val="FFFF00"/>
                </a:highlight>
              </a:rPr>
              <a:t>magician</a:t>
            </a:r>
            <a:r>
              <a:rPr lang="en-GB" sz="2500" dirty="0">
                <a:solidFill>
                  <a:schemeClr val="tx1"/>
                </a:solidFill>
              </a:rPr>
              <a:t>, William let his family check that it was a ‘just an ordinary stone’, then proceeded to perform a </a:t>
            </a:r>
            <a:r>
              <a:rPr lang="en-GB" sz="2500" dirty="0">
                <a:solidFill>
                  <a:schemeClr val="tx1"/>
                </a:solidFill>
                <a:highlight>
                  <a:srgbClr val="FFFF00"/>
                </a:highlight>
              </a:rPr>
              <a:t>mysterious sequence </a:t>
            </a:r>
            <a:r>
              <a:rPr lang="en-GB" sz="2500" dirty="0">
                <a:solidFill>
                  <a:schemeClr val="tx1"/>
                </a:solidFill>
              </a:rPr>
              <a:t>of crouching and stretching movements. Finally, he sprang forward and flung out his arm. The stone rocketed out of his hand and sailed right over the lake, thudding into the ground a good few metres beyond the far bank.</a:t>
            </a:r>
          </a:p>
        </p:txBody>
      </p:sp>
      <p:sp>
        <p:nvSpPr>
          <p:cNvPr id="10" name="Rectangle: Rounded Corners 9">
            <a:extLst>
              <a:ext uri="{FF2B5EF4-FFF2-40B4-BE49-F238E27FC236}">
                <a16:creationId xmlns:a16="http://schemas.microsoft.com/office/drawing/2014/main" id="{96A7D169-6CAF-46BB-9E17-B72CB3F0AEB3}"/>
              </a:ext>
            </a:extLst>
          </p:cNvPr>
          <p:cNvSpPr/>
          <p:nvPr/>
        </p:nvSpPr>
        <p:spPr>
          <a:xfrm>
            <a:off x="4753051" y="2151488"/>
            <a:ext cx="3300197" cy="847354"/>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latin typeface="Calibri" panose="020F0502020204030204" pitchFamily="34" charset="0"/>
              </a:rPr>
              <a:t>Mysterious actions are clearly strange.</a:t>
            </a:r>
          </a:p>
        </p:txBody>
      </p:sp>
      <p:sp>
        <p:nvSpPr>
          <p:cNvPr id="11" name="Rectangle: Rounded Corners 10">
            <a:extLst>
              <a:ext uri="{FF2B5EF4-FFF2-40B4-BE49-F238E27FC236}">
                <a16:creationId xmlns:a16="http://schemas.microsoft.com/office/drawing/2014/main" id="{4BAE833E-E1B2-46EF-9EB4-91FD1E95C039}"/>
              </a:ext>
            </a:extLst>
          </p:cNvPr>
          <p:cNvSpPr/>
          <p:nvPr/>
        </p:nvSpPr>
        <p:spPr>
          <a:xfrm>
            <a:off x="6962725" y="6140589"/>
            <a:ext cx="1680762" cy="511999"/>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Slide 2 of 2</a:t>
            </a:r>
          </a:p>
        </p:txBody>
      </p:sp>
      <p:cxnSp>
        <p:nvCxnSpPr>
          <p:cNvPr id="14" name="Straight Arrow Connector 13">
            <a:extLst>
              <a:ext uri="{FF2B5EF4-FFF2-40B4-BE49-F238E27FC236}">
                <a16:creationId xmlns:a16="http://schemas.microsoft.com/office/drawing/2014/main" id="{5C01ACB3-A242-4B5B-AD52-E3A06A1F8C87}"/>
              </a:ext>
            </a:extLst>
          </p:cNvPr>
          <p:cNvCxnSpPr>
            <a:cxnSpLocks/>
          </p:cNvCxnSpPr>
          <p:nvPr/>
        </p:nvCxnSpPr>
        <p:spPr>
          <a:xfrm>
            <a:off x="3275856" y="2998842"/>
            <a:ext cx="144016" cy="430158"/>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BDD7D93C-C654-44A4-90C5-782F3FC7A47C}"/>
              </a:ext>
            </a:extLst>
          </p:cNvPr>
          <p:cNvCxnSpPr>
            <a:cxnSpLocks/>
          </p:cNvCxnSpPr>
          <p:nvPr/>
        </p:nvCxnSpPr>
        <p:spPr>
          <a:xfrm flipH="1">
            <a:off x="3374738" y="2998842"/>
            <a:ext cx="2709431" cy="107823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8765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2" name="Rectangle: Rounded Corners 1">
            <a:extLst>
              <a:ext uri="{FF2B5EF4-FFF2-40B4-BE49-F238E27FC236}">
                <a16:creationId xmlns:a16="http://schemas.microsoft.com/office/drawing/2014/main" id="{A6C7FB0E-B8F3-4AE2-B862-A281B1FF7041}"/>
              </a:ext>
            </a:extLst>
          </p:cNvPr>
          <p:cNvSpPr/>
          <p:nvPr/>
        </p:nvSpPr>
        <p:spPr>
          <a:xfrm>
            <a:off x="683567" y="1442991"/>
            <a:ext cx="7848871" cy="1245379"/>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Now that we know William is acting strangely, what do you think the next stage of the story will be? Pick one of the following possibilities.</a:t>
            </a:r>
          </a:p>
        </p:txBody>
      </p:sp>
      <p:sp>
        <p:nvSpPr>
          <p:cNvPr id="6" name="TextBox 5">
            <a:extLst>
              <a:ext uri="{FF2B5EF4-FFF2-40B4-BE49-F238E27FC236}">
                <a16:creationId xmlns:a16="http://schemas.microsoft.com/office/drawing/2014/main" id="{47684F32-FAE1-43C3-88B0-47E62905DC7F}"/>
              </a:ext>
            </a:extLst>
          </p:cNvPr>
          <p:cNvSpPr txBox="1"/>
          <p:nvPr/>
        </p:nvSpPr>
        <p:spPr>
          <a:xfrm>
            <a:off x="1619672" y="410825"/>
            <a:ext cx="5904656" cy="830997"/>
          </a:xfrm>
          <a:prstGeom prst="rect">
            <a:avLst/>
          </a:prstGeom>
          <a:noFill/>
        </p:spPr>
        <p:txBody>
          <a:bodyPr wrap="square" rtlCol="0">
            <a:spAutoFit/>
          </a:bodyPr>
          <a:lstStyle/>
          <a:p>
            <a:r>
              <a:rPr lang="en-GB" sz="4800" dirty="0"/>
              <a:t>What does this mean?</a:t>
            </a:r>
          </a:p>
        </p:txBody>
      </p:sp>
      <p:sp>
        <p:nvSpPr>
          <p:cNvPr id="9" name="Rounded Rectangle 7">
            <a:extLst>
              <a:ext uri="{FF2B5EF4-FFF2-40B4-BE49-F238E27FC236}">
                <a16:creationId xmlns:a16="http://schemas.microsoft.com/office/drawing/2014/main" id="{DF6A3FC6-68FC-45EF-8B2C-758A6BF0E47A}"/>
              </a:ext>
            </a:extLst>
          </p:cNvPr>
          <p:cNvSpPr/>
          <p:nvPr/>
        </p:nvSpPr>
        <p:spPr>
          <a:xfrm>
            <a:off x="2267164" y="2889593"/>
            <a:ext cx="6265275" cy="690780"/>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William wins the competition, fair and square.</a:t>
            </a:r>
          </a:p>
        </p:txBody>
      </p:sp>
      <p:sp>
        <p:nvSpPr>
          <p:cNvPr id="16" name="Rounded Rectangle 7">
            <a:extLst>
              <a:ext uri="{FF2B5EF4-FFF2-40B4-BE49-F238E27FC236}">
                <a16:creationId xmlns:a16="http://schemas.microsoft.com/office/drawing/2014/main" id="{6585EBC9-9130-41DD-B18F-89AC9503CBE3}"/>
              </a:ext>
            </a:extLst>
          </p:cNvPr>
          <p:cNvSpPr/>
          <p:nvPr/>
        </p:nvSpPr>
        <p:spPr>
          <a:xfrm>
            <a:off x="2267164" y="3781542"/>
            <a:ext cx="6265273" cy="690780"/>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William is found to have cheated.</a:t>
            </a:r>
          </a:p>
        </p:txBody>
      </p:sp>
      <p:sp>
        <p:nvSpPr>
          <p:cNvPr id="17" name="Rounded Rectangle 7">
            <a:extLst>
              <a:ext uri="{FF2B5EF4-FFF2-40B4-BE49-F238E27FC236}">
                <a16:creationId xmlns:a16="http://schemas.microsoft.com/office/drawing/2014/main" id="{BD65B883-4A3C-4603-9B62-429CE0128073}"/>
              </a:ext>
            </a:extLst>
          </p:cNvPr>
          <p:cNvSpPr/>
          <p:nvPr/>
        </p:nvSpPr>
        <p:spPr>
          <a:xfrm>
            <a:off x="2267165" y="4673492"/>
            <a:ext cx="6265272" cy="690780"/>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William wins but gives his prize to Max.</a:t>
            </a:r>
          </a:p>
        </p:txBody>
      </p:sp>
      <p:sp>
        <p:nvSpPr>
          <p:cNvPr id="18" name="Rounded Rectangle 7">
            <a:extLst>
              <a:ext uri="{FF2B5EF4-FFF2-40B4-BE49-F238E27FC236}">
                <a16:creationId xmlns:a16="http://schemas.microsoft.com/office/drawing/2014/main" id="{D9CB4938-3631-41F5-9EF8-C30B2D5273E5}"/>
              </a:ext>
            </a:extLst>
          </p:cNvPr>
          <p:cNvSpPr/>
          <p:nvPr/>
        </p:nvSpPr>
        <p:spPr>
          <a:xfrm>
            <a:off x="2267164" y="5579825"/>
            <a:ext cx="6265272" cy="690780"/>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William shows everyone how he did it.</a:t>
            </a:r>
          </a:p>
        </p:txBody>
      </p:sp>
      <p:pic>
        <p:nvPicPr>
          <p:cNvPr id="4" name="Picture 3" descr="A necklace with a yellow background&#10;&#10;Description automatically generated">
            <a:extLst>
              <a:ext uri="{FF2B5EF4-FFF2-40B4-BE49-F238E27FC236}">
                <a16:creationId xmlns:a16="http://schemas.microsoft.com/office/drawing/2014/main" id="{02BC0CCC-50F6-4759-8E1F-D1DB663271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520" y="2889593"/>
            <a:ext cx="1905383" cy="2183820"/>
          </a:xfrm>
          <a:prstGeom prst="rect">
            <a:avLst/>
          </a:prstGeom>
        </p:spPr>
      </p:pic>
    </p:spTree>
    <p:extLst>
      <p:ext uri="{BB962C8B-B14F-4D97-AF65-F5344CB8AC3E}">
        <p14:creationId xmlns:p14="http://schemas.microsoft.com/office/powerpoint/2010/main" val="18555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animBg="1"/>
      <p:bldP spid="17" grpId="0" animBg="1"/>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2" name="Rectangle: Rounded Corners 1">
            <a:extLst>
              <a:ext uri="{FF2B5EF4-FFF2-40B4-BE49-F238E27FC236}">
                <a16:creationId xmlns:a16="http://schemas.microsoft.com/office/drawing/2014/main" id="{A6C7FB0E-B8F3-4AE2-B862-A281B1FF7041}"/>
              </a:ext>
            </a:extLst>
          </p:cNvPr>
          <p:cNvSpPr/>
          <p:nvPr/>
        </p:nvSpPr>
        <p:spPr>
          <a:xfrm>
            <a:off x="1043608" y="1241822"/>
            <a:ext cx="7305770" cy="690781"/>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Let’s find out. Here is the next part of the story.</a:t>
            </a:r>
          </a:p>
        </p:txBody>
      </p:sp>
      <p:sp>
        <p:nvSpPr>
          <p:cNvPr id="6" name="TextBox 5">
            <a:extLst>
              <a:ext uri="{FF2B5EF4-FFF2-40B4-BE49-F238E27FC236}">
                <a16:creationId xmlns:a16="http://schemas.microsoft.com/office/drawing/2014/main" id="{47684F32-FAE1-43C3-88B0-47E62905DC7F}"/>
              </a:ext>
            </a:extLst>
          </p:cNvPr>
          <p:cNvSpPr txBox="1"/>
          <p:nvPr/>
        </p:nvSpPr>
        <p:spPr>
          <a:xfrm>
            <a:off x="1619672" y="410825"/>
            <a:ext cx="5904656" cy="830997"/>
          </a:xfrm>
          <a:prstGeom prst="rect">
            <a:avLst/>
          </a:prstGeom>
          <a:noFill/>
        </p:spPr>
        <p:txBody>
          <a:bodyPr wrap="square" rtlCol="0">
            <a:spAutoFit/>
          </a:bodyPr>
          <a:lstStyle/>
          <a:p>
            <a:r>
              <a:rPr lang="en-GB" sz="4800" dirty="0"/>
              <a:t>What does this mean?</a:t>
            </a:r>
          </a:p>
        </p:txBody>
      </p:sp>
      <p:sp>
        <p:nvSpPr>
          <p:cNvPr id="16" name="Rounded Rectangle 7">
            <a:extLst>
              <a:ext uri="{FF2B5EF4-FFF2-40B4-BE49-F238E27FC236}">
                <a16:creationId xmlns:a16="http://schemas.microsoft.com/office/drawing/2014/main" id="{6585EBC9-9130-41DD-B18F-89AC9503CBE3}"/>
              </a:ext>
            </a:extLst>
          </p:cNvPr>
          <p:cNvSpPr/>
          <p:nvPr/>
        </p:nvSpPr>
        <p:spPr>
          <a:xfrm>
            <a:off x="1475656" y="6050588"/>
            <a:ext cx="6081634" cy="690780"/>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William is found to have cheated.</a:t>
            </a:r>
          </a:p>
        </p:txBody>
      </p:sp>
      <p:sp>
        <p:nvSpPr>
          <p:cNvPr id="11" name="Rounded Rectangle 7">
            <a:extLst>
              <a:ext uri="{FF2B5EF4-FFF2-40B4-BE49-F238E27FC236}">
                <a16:creationId xmlns:a16="http://schemas.microsoft.com/office/drawing/2014/main" id="{A1938D45-C7EA-4588-9F4F-F3D2D93AABA5}"/>
              </a:ext>
            </a:extLst>
          </p:cNvPr>
          <p:cNvSpPr/>
          <p:nvPr/>
        </p:nvSpPr>
        <p:spPr>
          <a:xfrm>
            <a:off x="323529" y="2072819"/>
            <a:ext cx="8385890" cy="3876461"/>
          </a:xfrm>
          <a:prstGeom prst="round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‘Oh well done William!’ said Father. Max walked over to his brother, offering his congratulations like a true sportsman. As William gleefully shook his hand, Max suddenly snatched his back sharply. There was a snap and a twang, followed by a triumphant ‘Aha!’ from Max, who was now holding aloft a length of strong elastic which had been concealed in the sleeve of William’s coat.</a:t>
            </a:r>
          </a:p>
          <a:p>
            <a:endParaRPr lang="en-GB" sz="2400" dirty="0">
              <a:solidFill>
                <a:schemeClr val="tx1"/>
              </a:solidFill>
            </a:endParaRPr>
          </a:p>
          <a:p>
            <a:r>
              <a:rPr lang="en-GB" sz="2400" dirty="0">
                <a:solidFill>
                  <a:schemeClr val="tx1"/>
                </a:solidFill>
              </a:rPr>
              <a:t>‘I said no catapults, sling shots, or any other devices,’ growled Father. ‘Your throw is disqualified.’ That left Alice. Just Alice.</a:t>
            </a:r>
          </a:p>
        </p:txBody>
      </p:sp>
    </p:spTree>
    <p:extLst>
      <p:ext uri="{BB962C8B-B14F-4D97-AF65-F5344CB8AC3E}">
        <p14:creationId xmlns:p14="http://schemas.microsoft.com/office/powerpoint/2010/main" val="250402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2" name="Rectangle: Rounded Corners 1">
            <a:extLst>
              <a:ext uri="{FF2B5EF4-FFF2-40B4-BE49-F238E27FC236}">
                <a16:creationId xmlns:a16="http://schemas.microsoft.com/office/drawing/2014/main" id="{A6C7FB0E-B8F3-4AE2-B862-A281B1FF7041}"/>
              </a:ext>
            </a:extLst>
          </p:cNvPr>
          <p:cNvSpPr/>
          <p:nvPr/>
        </p:nvSpPr>
        <p:spPr>
          <a:xfrm>
            <a:off x="591828" y="1717942"/>
            <a:ext cx="8312732" cy="1495034"/>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Sometimes we are required to show that we understand the sequence of events by identifying when there is a change in mood for the characters. </a:t>
            </a:r>
          </a:p>
        </p:txBody>
      </p:sp>
      <p:sp>
        <p:nvSpPr>
          <p:cNvPr id="6" name="TextBox 5">
            <a:extLst>
              <a:ext uri="{FF2B5EF4-FFF2-40B4-BE49-F238E27FC236}">
                <a16:creationId xmlns:a16="http://schemas.microsoft.com/office/drawing/2014/main" id="{47684F32-FAE1-43C3-88B0-47E62905DC7F}"/>
              </a:ext>
            </a:extLst>
          </p:cNvPr>
          <p:cNvSpPr txBox="1"/>
          <p:nvPr/>
        </p:nvSpPr>
        <p:spPr>
          <a:xfrm>
            <a:off x="1553749" y="423928"/>
            <a:ext cx="5904656" cy="830997"/>
          </a:xfrm>
          <a:prstGeom prst="rect">
            <a:avLst/>
          </a:prstGeom>
          <a:noFill/>
        </p:spPr>
        <p:txBody>
          <a:bodyPr wrap="square" rtlCol="0">
            <a:spAutoFit/>
          </a:bodyPr>
          <a:lstStyle/>
          <a:p>
            <a:r>
              <a:rPr lang="en-GB" sz="4800" dirty="0"/>
              <a:t>Spotting the change</a:t>
            </a:r>
          </a:p>
        </p:txBody>
      </p:sp>
      <p:sp>
        <p:nvSpPr>
          <p:cNvPr id="15" name="Rectangle: Rounded Corners 14">
            <a:extLst>
              <a:ext uri="{FF2B5EF4-FFF2-40B4-BE49-F238E27FC236}">
                <a16:creationId xmlns:a16="http://schemas.microsoft.com/office/drawing/2014/main" id="{11CD0C1E-9910-4AD6-8255-95A5A83B3247}"/>
              </a:ext>
            </a:extLst>
          </p:cNvPr>
          <p:cNvSpPr/>
          <p:nvPr/>
        </p:nvSpPr>
        <p:spPr>
          <a:xfrm>
            <a:off x="591828" y="3501008"/>
            <a:ext cx="8312732" cy="1241822"/>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Re-read the extract on the previous page and answer this question: How does Father’s opinion of William change?</a:t>
            </a:r>
          </a:p>
        </p:txBody>
      </p:sp>
    </p:spTree>
    <p:extLst>
      <p:ext uri="{BB962C8B-B14F-4D97-AF65-F5344CB8AC3E}">
        <p14:creationId xmlns:p14="http://schemas.microsoft.com/office/powerpoint/2010/main" val="869469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2" name="Rectangle: Rounded Corners 1">
            <a:extLst>
              <a:ext uri="{FF2B5EF4-FFF2-40B4-BE49-F238E27FC236}">
                <a16:creationId xmlns:a16="http://schemas.microsoft.com/office/drawing/2014/main" id="{A6C7FB0E-B8F3-4AE2-B862-A281B1FF7041}"/>
              </a:ext>
            </a:extLst>
          </p:cNvPr>
          <p:cNvSpPr/>
          <p:nvPr/>
        </p:nvSpPr>
        <p:spPr>
          <a:xfrm>
            <a:off x="1312118" y="1241822"/>
            <a:ext cx="6788274" cy="690781"/>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At the beginning, Father is pleased or impressed.</a:t>
            </a:r>
          </a:p>
        </p:txBody>
      </p:sp>
      <p:sp>
        <p:nvSpPr>
          <p:cNvPr id="6" name="TextBox 5">
            <a:extLst>
              <a:ext uri="{FF2B5EF4-FFF2-40B4-BE49-F238E27FC236}">
                <a16:creationId xmlns:a16="http://schemas.microsoft.com/office/drawing/2014/main" id="{47684F32-FAE1-43C3-88B0-47E62905DC7F}"/>
              </a:ext>
            </a:extLst>
          </p:cNvPr>
          <p:cNvSpPr txBox="1"/>
          <p:nvPr/>
        </p:nvSpPr>
        <p:spPr>
          <a:xfrm>
            <a:off x="1979712" y="149731"/>
            <a:ext cx="5184576" cy="830997"/>
          </a:xfrm>
          <a:prstGeom prst="rect">
            <a:avLst/>
          </a:prstGeom>
          <a:noFill/>
        </p:spPr>
        <p:txBody>
          <a:bodyPr wrap="square" rtlCol="0">
            <a:spAutoFit/>
          </a:bodyPr>
          <a:lstStyle/>
          <a:p>
            <a:r>
              <a:rPr lang="en-GB" sz="4800" dirty="0"/>
              <a:t>Spotting the change</a:t>
            </a:r>
          </a:p>
        </p:txBody>
      </p:sp>
      <p:sp>
        <p:nvSpPr>
          <p:cNvPr id="16" name="Rounded Rectangle 7">
            <a:extLst>
              <a:ext uri="{FF2B5EF4-FFF2-40B4-BE49-F238E27FC236}">
                <a16:creationId xmlns:a16="http://schemas.microsoft.com/office/drawing/2014/main" id="{6585EBC9-9130-41DD-B18F-89AC9503CBE3}"/>
              </a:ext>
            </a:extLst>
          </p:cNvPr>
          <p:cNvSpPr/>
          <p:nvPr/>
        </p:nvSpPr>
        <p:spPr>
          <a:xfrm>
            <a:off x="1531183" y="6058491"/>
            <a:ext cx="6081634" cy="690780"/>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By the end, Father is cross and disappointed.</a:t>
            </a:r>
          </a:p>
        </p:txBody>
      </p:sp>
      <p:sp>
        <p:nvSpPr>
          <p:cNvPr id="11" name="Rounded Rectangle 7">
            <a:extLst>
              <a:ext uri="{FF2B5EF4-FFF2-40B4-BE49-F238E27FC236}">
                <a16:creationId xmlns:a16="http://schemas.microsoft.com/office/drawing/2014/main" id="{A1938D45-C7EA-4588-9F4F-F3D2D93AABA5}"/>
              </a:ext>
            </a:extLst>
          </p:cNvPr>
          <p:cNvSpPr/>
          <p:nvPr/>
        </p:nvSpPr>
        <p:spPr>
          <a:xfrm>
            <a:off x="323529" y="2072819"/>
            <a:ext cx="8385890" cy="3876461"/>
          </a:xfrm>
          <a:prstGeom prst="round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highlight>
                  <a:srgbClr val="FFFF00"/>
                </a:highlight>
              </a:rPr>
              <a:t>‘Oh well done William!’ said Father</a:t>
            </a:r>
            <a:r>
              <a:rPr lang="en-GB" sz="2400" dirty="0">
                <a:solidFill>
                  <a:schemeClr val="tx1"/>
                </a:solidFill>
              </a:rPr>
              <a:t>. Max walked over to his brother, offering his congratulations like a true sportsman. As William gleefully shook his hand, Max suddenly snatched his back sharply. There was a snap and a twang, followed by a triumphant ‘Aha!’ from Max, who was now holding aloft a length of strong elastic which had been concealed in the sleeve of William’s coat.</a:t>
            </a:r>
          </a:p>
          <a:p>
            <a:endParaRPr lang="en-GB" sz="2400" dirty="0">
              <a:solidFill>
                <a:schemeClr val="tx1"/>
              </a:solidFill>
            </a:endParaRPr>
          </a:p>
          <a:p>
            <a:r>
              <a:rPr lang="en-GB" sz="2400" dirty="0">
                <a:solidFill>
                  <a:schemeClr val="tx1"/>
                </a:solidFill>
                <a:highlight>
                  <a:srgbClr val="FFFF00"/>
                </a:highlight>
              </a:rPr>
              <a:t>‘I said no catapults, sling shots, or any other devices,’ growled Father. ‘Your throw is disqualified.’ </a:t>
            </a:r>
            <a:r>
              <a:rPr lang="en-GB" sz="2400" dirty="0">
                <a:solidFill>
                  <a:schemeClr val="tx1"/>
                </a:solidFill>
              </a:rPr>
              <a:t>That left Alice. Just Alice.</a:t>
            </a:r>
          </a:p>
        </p:txBody>
      </p:sp>
      <p:cxnSp>
        <p:nvCxnSpPr>
          <p:cNvPr id="8" name="Straight Arrow Connector 7">
            <a:extLst>
              <a:ext uri="{FF2B5EF4-FFF2-40B4-BE49-F238E27FC236}">
                <a16:creationId xmlns:a16="http://schemas.microsoft.com/office/drawing/2014/main" id="{59C1A2C3-35A2-4B24-A0B5-3DFA03B5CA02}"/>
              </a:ext>
            </a:extLst>
          </p:cNvPr>
          <p:cNvCxnSpPr>
            <a:cxnSpLocks/>
          </p:cNvCxnSpPr>
          <p:nvPr/>
        </p:nvCxnSpPr>
        <p:spPr>
          <a:xfrm flipH="1" flipV="1">
            <a:off x="3995936" y="5445224"/>
            <a:ext cx="216027" cy="613267"/>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490E2719-18BB-4324-A4A5-BEEA7586D1D1}"/>
              </a:ext>
            </a:extLst>
          </p:cNvPr>
          <p:cNvCxnSpPr>
            <a:cxnSpLocks/>
          </p:cNvCxnSpPr>
          <p:nvPr/>
        </p:nvCxnSpPr>
        <p:spPr>
          <a:xfrm flipH="1">
            <a:off x="3779912" y="1947739"/>
            <a:ext cx="324038" cy="295319"/>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285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2" name="Rectangle: Rounded Corners 1">
            <a:extLst>
              <a:ext uri="{FF2B5EF4-FFF2-40B4-BE49-F238E27FC236}">
                <a16:creationId xmlns:a16="http://schemas.microsoft.com/office/drawing/2014/main" id="{A6C7FB0E-B8F3-4AE2-B862-A281B1FF7041}"/>
              </a:ext>
            </a:extLst>
          </p:cNvPr>
          <p:cNvSpPr/>
          <p:nvPr/>
        </p:nvSpPr>
        <p:spPr>
          <a:xfrm>
            <a:off x="875307" y="948408"/>
            <a:ext cx="7613325" cy="752400"/>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Your turn – read this story extract and answer the questions on the following slide.</a:t>
            </a:r>
          </a:p>
        </p:txBody>
      </p:sp>
      <p:sp>
        <p:nvSpPr>
          <p:cNvPr id="6" name="TextBox 5">
            <a:extLst>
              <a:ext uri="{FF2B5EF4-FFF2-40B4-BE49-F238E27FC236}">
                <a16:creationId xmlns:a16="http://schemas.microsoft.com/office/drawing/2014/main" id="{47684F32-FAE1-43C3-88B0-47E62905DC7F}"/>
              </a:ext>
            </a:extLst>
          </p:cNvPr>
          <p:cNvSpPr txBox="1"/>
          <p:nvPr/>
        </p:nvSpPr>
        <p:spPr>
          <a:xfrm>
            <a:off x="1729642" y="77723"/>
            <a:ext cx="5904656" cy="830997"/>
          </a:xfrm>
          <a:prstGeom prst="rect">
            <a:avLst/>
          </a:prstGeom>
          <a:noFill/>
        </p:spPr>
        <p:txBody>
          <a:bodyPr wrap="square" rtlCol="0">
            <a:spAutoFit/>
          </a:bodyPr>
          <a:lstStyle/>
          <a:p>
            <a:r>
              <a:rPr lang="en-GB" sz="4800" dirty="0"/>
              <a:t>Spotting the change</a:t>
            </a:r>
          </a:p>
        </p:txBody>
      </p:sp>
      <p:sp>
        <p:nvSpPr>
          <p:cNvPr id="11" name="Rounded Rectangle 7">
            <a:extLst>
              <a:ext uri="{FF2B5EF4-FFF2-40B4-BE49-F238E27FC236}">
                <a16:creationId xmlns:a16="http://schemas.microsoft.com/office/drawing/2014/main" id="{A1938D45-C7EA-4588-9F4F-F3D2D93AABA5}"/>
              </a:ext>
            </a:extLst>
          </p:cNvPr>
          <p:cNvSpPr/>
          <p:nvPr/>
        </p:nvSpPr>
        <p:spPr>
          <a:xfrm>
            <a:off x="362574" y="1772816"/>
            <a:ext cx="8385890" cy="5007443"/>
          </a:xfrm>
          <a:prstGeom prst="roundRect">
            <a:avLst/>
          </a:prstGeom>
          <a:solidFill>
            <a:srgbClr val="CC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200" i="1" dirty="0">
                <a:solidFill>
                  <a:schemeClr val="tx1"/>
                </a:solidFill>
              </a:rPr>
              <a:t>Alan and Beth are mischievous aliens who have just played a trick on an unsuspecting Earthling.</a:t>
            </a:r>
          </a:p>
          <a:p>
            <a:endParaRPr lang="en-GB" sz="800" i="1" dirty="0">
              <a:solidFill>
                <a:schemeClr val="tx1"/>
              </a:solidFill>
            </a:endParaRPr>
          </a:p>
          <a:p>
            <a:r>
              <a:rPr lang="en-GB" sz="2200" dirty="0">
                <a:solidFill>
                  <a:schemeClr val="tx1"/>
                </a:solidFill>
              </a:rPr>
              <a:t>An unimaginable distance away, Alan and Beth were fizzing about the craft in hysterics.</a:t>
            </a:r>
          </a:p>
          <a:p>
            <a:r>
              <a:rPr lang="en-GB" sz="2200" dirty="0">
                <a:solidFill>
                  <a:schemeClr val="tx1"/>
                </a:solidFill>
              </a:rPr>
              <a:t>‘That was totally wicked!’ cried Alan.</a:t>
            </a:r>
          </a:p>
          <a:p>
            <a:r>
              <a:rPr lang="en-GB" sz="2200" dirty="0">
                <a:solidFill>
                  <a:schemeClr val="tx1"/>
                </a:solidFill>
              </a:rPr>
              <a:t>‘I know! And they fall for it every time,’ said Beth.</a:t>
            </a:r>
          </a:p>
          <a:p>
            <a:r>
              <a:rPr lang="en-GB" sz="2200" dirty="0">
                <a:solidFill>
                  <a:schemeClr val="tx1"/>
                </a:solidFill>
              </a:rPr>
              <a:t>Still howling with laughter, they star-jumped all the way back to their home system. Overriding the parking tractor beam, they sneaked around the dark side of their planet and touched down in the deepest part of their parents’ crater.</a:t>
            </a:r>
          </a:p>
          <a:p>
            <a:r>
              <a:rPr lang="en-GB" sz="2200" dirty="0">
                <a:solidFill>
                  <a:schemeClr val="tx1"/>
                </a:solidFill>
              </a:rPr>
              <a:t>Just as they were trying to creep into their sleeping pods, a booming thought crashed into their minds. ‘Where in the cosmos have you two been? I’ve been worried sick! Just you wait till your father gets home!’</a:t>
            </a:r>
          </a:p>
        </p:txBody>
      </p:sp>
      <p:pic>
        <p:nvPicPr>
          <p:cNvPr id="4" name="Picture 3" descr="A close up of a logo&#10;&#10;Description automatically generated">
            <a:extLst>
              <a:ext uri="{FF2B5EF4-FFF2-40B4-BE49-F238E27FC236}">
                <a16:creationId xmlns:a16="http://schemas.microsoft.com/office/drawing/2014/main" id="{1B3812E7-E22E-47D2-97D0-95AB1A42C42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2200" y="2761933"/>
            <a:ext cx="1979712" cy="1334134"/>
          </a:xfrm>
          <a:prstGeom prst="rect">
            <a:avLst/>
          </a:prstGeom>
        </p:spPr>
      </p:pic>
    </p:spTree>
    <p:extLst>
      <p:ext uri="{BB962C8B-B14F-4D97-AF65-F5344CB8AC3E}">
        <p14:creationId xmlns:p14="http://schemas.microsoft.com/office/powerpoint/2010/main" val="36522949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3"/>
          <a:stretch>
            <a:fillRect/>
          </a:stretch>
        </p:blipFill>
        <p:spPr>
          <a:xfrm>
            <a:off x="8172400" y="77741"/>
            <a:ext cx="811181" cy="543170"/>
          </a:xfrm>
          <a:prstGeom prst="rect">
            <a:avLst/>
          </a:prstGeom>
        </p:spPr>
      </p:pic>
      <p:sp>
        <p:nvSpPr>
          <p:cNvPr id="2" name="Rectangle: Rounded Corners 1">
            <a:extLst>
              <a:ext uri="{FF2B5EF4-FFF2-40B4-BE49-F238E27FC236}">
                <a16:creationId xmlns:a16="http://schemas.microsoft.com/office/drawing/2014/main" id="{A6C7FB0E-B8F3-4AE2-B862-A281B1FF7041}"/>
              </a:ext>
            </a:extLst>
          </p:cNvPr>
          <p:cNvSpPr/>
          <p:nvPr/>
        </p:nvSpPr>
        <p:spPr>
          <a:xfrm>
            <a:off x="591084" y="1896491"/>
            <a:ext cx="5349068" cy="680240"/>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Answer these questions. Click to check.</a:t>
            </a:r>
          </a:p>
        </p:txBody>
      </p:sp>
      <p:sp>
        <p:nvSpPr>
          <p:cNvPr id="6" name="TextBox 5">
            <a:extLst>
              <a:ext uri="{FF2B5EF4-FFF2-40B4-BE49-F238E27FC236}">
                <a16:creationId xmlns:a16="http://schemas.microsoft.com/office/drawing/2014/main" id="{47684F32-FAE1-43C3-88B0-47E62905DC7F}"/>
              </a:ext>
            </a:extLst>
          </p:cNvPr>
          <p:cNvSpPr txBox="1"/>
          <p:nvPr/>
        </p:nvSpPr>
        <p:spPr>
          <a:xfrm>
            <a:off x="2103832" y="166305"/>
            <a:ext cx="5250499" cy="830997"/>
          </a:xfrm>
          <a:prstGeom prst="rect">
            <a:avLst/>
          </a:prstGeom>
          <a:noFill/>
        </p:spPr>
        <p:txBody>
          <a:bodyPr wrap="square" rtlCol="0">
            <a:spAutoFit/>
          </a:bodyPr>
          <a:lstStyle/>
          <a:p>
            <a:r>
              <a:rPr lang="en-GB" sz="4800" dirty="0"/>
              <a:t>Spotting the change</a:t>
            </a:r>
          </a:p>
        </p:txBody>
      </p:sp>
      <p:pic>
        <p:nvPicPr>
          <p:cNvPr id="4" name="Picture 3" descr="A close up of a logo&#10;&#10;Description automatically generated">
            <a:extLst>
              <a:ext uri="{FF2B5EF4-FFF2-40B4-BE49-F238E27FC236}">
                <a16:creationId xmlns:a16="http://schemas.microsoft.com/office/drawing/2014/main" id="{1B3812E7-E22E-47D2-97D0-95AB1A42C42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70967" y="1159391"/>
            <a:ext cx="2429012" cy="1636920"/>
          </a:xfrm>
          <a:prstGeom prst="rect">
            <a:avLst/>
          </a:prstGeom>
        </p:spPr>
      </p:pic>
      <p:sp>
        <p:nvSpPr>
          <p:cNvPr id="8" name="Rectangle: Rounded Corners 7">
            <a:extLst>
              <a:ext uri="{FF2B5EF4-FFF2-40B4-BE49-F238E27FC236}">
                <a16:creationId xmlns:a16="http://schemas.microsoft.com/office/drawing/2014/main" id="{1F0C87E7-0744-4141-8FA8-0AD99213AEA7}"/>
              </a:ext>
            </a:extLst>
          </p:cNvPr>
          <p:cNvSpPr/>
          <p:nvPr/>
        </p:nvSpPr>
        <p:spPr>
          <a:xfrm>
            <a:off x="579748" y="2900909"/>
            <a:ext cx="8298668" cy="528092"/>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How are Alan and Beth feeling at the beginning of the extract?</a:t>
            </a:r>
          </a:p>
        </p:txBody>
      </p:sp>
      <p:sp>
        <p:nvSpPr>
          <p:cNvPr id="9" name="Rectangle: Rounded Corners 8">
            <a:extLst>
              <a:ext uri="{FF2B5EF4-FFF2-40B4-BE49-F238E27FC236}">
                <a16:creationId xmlns:a16="http://schemas.microsoft.com/office/drawing/2014/main" id="{849CEDF3-15BE-47D1-A10B-9FF4DD8DD723}"/>
              </a:ext>
            </a:extLst>
          </p:cNvPr>
          <p:cNvSpPr/>
          <p:nvPr/>
        </p:nvSpPr>
        <p:spPr>
          <a:xfrm>
            <a:off x="579748" y="4175550"/>
            <a:ext cx="8298668" cy="528091"/>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How do you think they are feeling right at the end?</a:t>
            </a:r>
          </a:p>
        </p:txBody>
      </p:sp>
      <p:sp>
        <p:nvSpPr>
          <p:cNvPr id="10" name="Rectangle: Rounded Corners 9">
            <a:extLst>
              <a:ext uri="{FF2B5EF4-FFF2-40B4-BE49-F238E27FC236}">
                <a16:creationId xmlns:a16="http://schemas.microsoft.com/office/drawing/2014/main" id="{F5C28018-5F3A-499E-A5FF-DCE1D7D83FD4}"/>
              </a:ext>
            </a:extLst>
          </p:cNvPr>
          <p:cNvSpPr/>
          <p:nvPr/>
        </p:nvSpPr>
        <p:spPr>
          <a:xfrm>
            <a:off x="591084" y="5450190"/>
            <a:ext cx="8298668" cy="528091"/>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Find and copy the words that show where the mood changes.</a:t>
            </a:r>
          </a:p>
        </p:txBody>
      </p:sp>
      <p:sp>
        <p:nvSpPr>
          <p:cNvPr id="14" name="Rectangle: Rounded Corners 13">
            <a:extLst>
              <a:ext uri="{FF2B5EF4-FFF2-40B4-BE49-F238E27FC236}">
                <a16:creationId xmlns:a16="http://schemas.microsoft.com/office/drawing/2014/main" id="{C7656B76-1AC1-48CE-AE73-E286F33DAEFC}"/>
              </a:ext>
            </a:extLst>
          </p:cNvPr>
          <p:cNvSpPr/>
          <p:nvPr/>
        </p:nvSpPr>
        <p:spPr>
          <a:xfrm>
            <a:off x="4413920" y="3549401"/>
            <a:ext cx="4464496" cy="528091"/>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Very happy – in hysterics</a:t>
            </a:r>
          </a:p>
        </p:txBody>
      </p:sp>
      <p:sp>
        <p:nvSpPr>
          <p:cNvPr id="16" name="Rectangle: Rounded Corners 15">
            <a:extLst>
              <a:ext uri="{FF2B5EF4-FFF2-40B4-BE49-F238E27FC236}">
                <a16:creationId xmlns:a16="http://schemas.microsoft.com/office/drawing/2014/main" id="{5E9FD587-3F3E-4FE4-95B4-1533E628F362}"/>
              </a:ext>
            </a:extLst>
          </p:cNvPr>
          <p:cNvSpPr/>
          <p:nvPr/>
        </p:nvSpPr>
        <p:spPr>
          <a:xfrm>
            <a:off x="4413920" y="4822466"/>
            <a:ext cx="4464496" cy="528091"/>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Worried that they’re in trouble</a:t>
            </a:r>
          </a:p>
        </p:txBody>
      </p:sp>
      <p:sp>
        <p:nvSpPr>
          <p:cNvPr id="17" name="Rectangle: Rounded Corners 16">
            <a:extLst>
              <a:ext uri="{FF2B5EF4-FFF2-40B4-BE49-F238E27FC236}">
                <a16:creationId xmlns:a16="http://schemas.microsoft.com/office/drawing/2014/main" id="{26FDA134-9EA0-4CD2-A301-9C5D3BD126CE}"/>
              </a:ext>
            </a:extLst>
          </p:cNvPr>
          <p:cNvSpPr/>
          <p:nvPr/>
        </p:nvSpPr>
        <p:spPr>
          <a:xfrm>
            <a:off x="2771800" y="6073404"/>
            <a:ext cx="6106616" cy="528091"/>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‘a booming thought crashed into their minds’</a:t>
            </a:r>
          </a:p>
        </p:txBody>
      </p:sp>
    </p:spTree>
    <p:extLst>
      <p:ext uri="{BB962C8B-B14F-4D97-AF65-F5344CB8AC3E}">
        <p14:creationId xmlns:p14="http://schemas.microsoft.com/office/powerpoint/2010/main" val="1555112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4" grpId="0" animBg="1"/>
      <p:bldP spid="16" grpId="0"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160E713F-F44A-4630-99B8-95D8C8802586}"/>
              </a:ext>
            </a:extLst>
          </p:cNvPr>
          <p:cNvSpPr/>
          <p:nvPr/>
        </p:nvSpPr>
        <p:spPr>
          <a:xfrm>
            <a:off x="1187450" y="3917950"/>
            <a:ext cx="2997200" cy="159385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500" dirty="0">
                <a:solidFill>
                  <a:srgbClr val="002060"/>
                </a:solidFill>
              </a:rPr>
              <a:t>I am confident with …</a:t>
            </a:r>
          </a:p>
        </p:txBody>
      </p:sp>
      <p:sp>
        <p:nvSpPr>
          <p:cNvPr id="8" name="Smiley Face 7">
            <a:extLst>
              <a:ext uri="{FF2B5EF4-FFF2-40B4-BE49-F238E27FC236}">
                <a16:creationId xmlns:a16="http://schemas.microsoft.com/office/drawing/2014/main" id="{4ABE60C2-715E-4170-BE57-4074653EE7EA}"/>
              </a:ext>
            </a:extLst>
          </p:cNvPr>
          <p:cNvSpPr/>
          <p:nvPr/>
        </p:nvSpPr>
        <p:spPr>
          <a:xfrm>
            <a:off x="2084388" y="3117850"/>
            <a:ext cx="1203325" cy="1139825"/>
          </a:xfrm>
          <a:prstGeom prst="smileyFac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9" name="Rectangle: Rounded Corners 8">
            <a:extLst>
              <a:ext uri="{FF2B5EF4-FFF2-40B4-BE49-F238E27FC236}">
                <a16:creationId xmlns:a16="http://schemas.microsoft.com/office/drawing/2014/main" id="{8C67C3CB-2721-4C6A-8703-EB2A1AF72B06}"/>
              </a:ext>
            </a:extLst>
          </p:cNvPr>
          <p:cNvSpPr/>
          <p:nvPr/>
        </p:nvSpPr>
        <p:spPr>
          <a:xfrm>
            <a:off x="5076825" y="3917950"/>
            <a:ext cx="2995613" cy="159385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500" dirty="0">
                <a:solidFill>
                  <a:srgbClr val="002060"/>
                </a:solidFill>
              </a:rPr>
              <a:t>I would like more practice with …</a:t>
            </a:r>
          </a:p>
        </p:txBody>
      </p:sp>
      <p:sp>
        <p:nvSpPr>
          <p:cNvPr id="10" name="Smiley Face 9">
            <a:extLst>
              <a:ext uri="{FF2B5EF4-FFF2-40B4-BE49-F238E27FC236}">
                <a16:creationId xmlns:a16="http://schemas.microsoft.com/office/drawing/2014/main" id="{2B889AFB-0EEB-472D-A771-C152FFD0EF24}"/>
              </a:ext>
            </a:extLst>
          </p:cNvPr>
          <p:cNvSpPr/>
          <p:nvPr/>
        </p:nvSpPr>
        <p:spPr>
          <a:xfrm>
            <a:off x="5751513" y="3101975"/>
            <a:ext cx="1203325" cy="1139825"/>
          </a:xfrm>
          <a:prstGeom prst="smileyFace">
            <a:avLst>
              <a:gd name="adj" fmla="val -465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50182" name="Picture 10">
            <a:extLst>
              <a:ext uri="{FF2B5EF4-FFF2-40B4-BE49-F238E27FC236}">
                <a16:creationId xmlns:a16="http://schemas.microsoft.com/office/drawing/2014/main" id="{76ED21E5-AF66-499A-99A4-F9437FEC1AA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833438"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3" name="Picture 11">
            <a:extLst>
              <a:ext uri="{FF2B5EF4-FFF2-40B4-BE49-F238E27FC236}">
                <a16:creationId xmlns:a16="http://schemas.microsoft.com/office/drawing/2014/main" id="{4235A672-B8AD-40B6-9710-C58D8CABC66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32788" y="36513"/>
            <a:ext cx="811212"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Rounded Corners 12">
            <a:extLst>
              <a:ext uri="{FF2B5EF4-FFF2-40B4-BE49-F238E27FC236}">
                <a16:creationId xmlns:a16="http://schemas.microsoft.com/office/drawing/2014/main" id="{F69E826A-2174-4128-9A80-8D91C7D19E6D}"/>
              </a:ext>
            </a:extLst>
          </p:cNvPr>
          <p:cNvSpPr/>
          <p:nvPr/>
        </p:nvSpPr>
        <p:spPr>
          <a:xfrm>
            <a:off x="992188" y="1346200"/>
            <a:ext cx="7159625" cy="159385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500" b="1" u="sng" dirty="0">
                <a:solidFill>
                  <a:srgbClr val="002060"/>
                </a:solidFill>
                <a:latin typeface="Calibri" panose="020F0502020204030204" pitchFamily="34" charset="0"/>
                <a:cs typeface="Calibri" panose="020F0502020204030204" pitchFamily="34" charset="0"/>
              </a:rPr>
              <a:t>Reflection</a:t>
            </a:r>
          </a:p>
          <a:p>
            <a:pPr algn="ctr">
              <a:defRPr/>
            </a:pPr>
            <a:r>
              <a:rPr lang="en-GB" sz="2500" dirty="0">
                <a:solidFill>
                  <a:srgbClr val="002060"/>
                </a:solidFill>
                <a:latin typeface="Calibri" panose="020F0502020204030204" pitchFamily="34" charset="0"/>
                <a:cs typeface="Calibri" panose="020F0502020204030204" pitchFamily="34" charset="0"/>
              </a:rPr>
              <a:t>Think about today’s lesson and talk to your partner about what you feel confident about and what you feel you need to practise more.</a:t>
            </a:r>
            <a:endParaRPr lang="en-GB" sz="2500" dirty="0">
              <a:solidFill>
                <a:srgbClr val="002060"/>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1036</TotalTime>
  <Words>2131</Words>
  <Application>Microsoft Office PowerPoint</Application>
  <PresentationFormat>On-screen Show (4:3)</PresentationFormat>
  <Paragraphs>147</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Reading</vt:lpstr>
      <vt:lpstr>Vocabulary Task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LUrquhart</dc:creator>
  <cp:lastModifiedBy>Natasha Robertson</cp:lastModifiedBy>
  <cp:revision>59</cp:revision>
  <dcterms:created xsi:type="dcterms:W3CDTF">2017-05-25T11:14:28Z</dcterms:created>
  <dcterms:modified xsi:type="dcterms:W3CDTF">2019-06-09T15:22:07Z</dcterms:modified>
</cp:coreProperties>
</file>