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69" r:id="rId2"/>
    <p:sldId id="300" r:id="rId3"/>
    <p:sldId id="301" r:id="rId4"/>
    <p:sldId id="266" r:id="rId5"/>
    <p:sldId id="275" r:id="rId6"/>
    <p:sldId id="267" r:id="rId7"/>
    <p:sldId id="323" r:id="rId8"/>
    <p:sldId id="325" r:id="rId9"/>
    <p:sldId id="304" r:id="rId10"/>
    <p:sldId id="324" r:id="rId11"/>
    <p:sldId id="305" r:id="rId12"/>
    <p:sldId id="329" r:id="rId13"/>
    <p:sldId id="336" r:id="rId14"/>
    <p:sldId id="337" r:id="rId15"/>
    <p:sldId id="338" r:id="rId16"/>
    <p:sldId id="326" r:id="rId17"/>
    <p:sldId id="327" r:id="rId18"/>
    <p:sldId id="328" r:id="rId19"/>
    <p:sldId id="339" r:id="rId20"/>
    <p:sldId id="340" r:id="rId21"/>
    <p:sldId id="341" r:id="rId22"/>
    <p:sldId id="330" r:id="rId23"/>
    <p:sldId id="331" r:id="rId24"/>
    <p:sldId id="332" r:id="rId25"/>
    <p:sldId id="333" r:id="rId26"/>
    <p:sldId id="334" r:id="rId27"/>
    <p:sldId id="335" r:id="rId28"/>
    <p:sldId id="342" r:id="rId29"/>
    <p:sldId id="343" r:id="rId30"/>
    <p:sldId id="310" r:id="rId31"/>
    <p:sldId id="295" r:id="rId3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84555" autoAdjust="0"/>
  </p:normalViewPr>
  <p:slideViewPr>
    <p:cSldViewPr>
      <p:cViewPr varScale="1">
        <p:scale>
          <a:sx n="61" d="100"/>
          <a:sy n="61" d="100"/>
        </p:scale>
        <p:origin x="1656" y="42"/>
      </p:cViewPr>
      <p:guideLst>
        <p:guide orient="horz" pos="2160"/>
        <p:guide pos="2880"/>
      </p:guideLst>
    </p:cSldViewPr>
  </p:slideViewPr>
  <p:outlineViewPr>
    <p:cViewPr>
      <p:scale>
        <a:sx n="33" d="100"/>
        <a:sy n="33" d="100"/>
      </p:scale>
      <p:origin x="0" y="11754"/>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1511DD1-4A09-4D3E-A7AA-47DA7AA6837D}" type="datetimeFigureOut">
              <a:rPr lang="en-GB" smtClean="0"/>
              <a:t>12/05/2026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2A744BB2-0FF8-478D-9499-6E287C3CEF69}" type="slidenum">
              <a:rPr lang="en-GB" smtClean="0"/>
              <a:t>‹#›</a:t>
            </a:fld>
            <a:endParaRPr lang="en-GB"/>
          </a:p>
        </p:txBody>
      </p:sp>
    </p:spTree>
    <p:extLst>
      <p:ext uri="{BB962C8B-B14F-4D97-AF65-F5344CB8AC3E}">
        <p14:creationId xmlns:p14="http://schemas.microsoft.com/office/powerpoint/2010/main" val="37482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parents for attending workshop –helps us communicate the importance of</a:t>
            </a:r>
            <a:r>
              <a:rPr lang="en-GB" baseline="0" dirty="0"/>
              <a:t> Relationship and Health Education in schools.</a:t>
            </a:r>
            <a:endParaRPr lang="en-GB" dirty="0"/>
          </a:p>
        </p:txBody>
      </p:sp>
      <p:sp>
        <p:nvSpPr>
          <p:cNvPr id="4" name="Slide Number Placeholder 3"/>
          <p:cNvSpPr>
            <a:spLocks noGrp="1"/>
          </p:cNvSpPr>
          <p:nvPr>
            <p:ph type="sldNum" sz="quarter" idx="10"/>
          </p:nvPr>
        </p:nvSpPr>
        <p:spPr/>
        <p:txBody>
          <a:bodyPr/>
          <a:lstStyle/>
          <a:p>
            <a:fld id="{2A744BB2-0FF8-478D-9499-6E287C3CEF69}" type="slidenum">
              <a:rPr lang="en-GB" smtClean="0"/>
              <a:t>2</a:t>
            </a:fld>
            <a:endParaRPr lang="en-GB"/>
          </a:p>
        </p:txBody>
      </p:sp>
    </p:spTree>
    <p:extLst>
      <p:ext uri="{BB962C8B-B14F-4D97-AF65-F5344CB8AC3E}">
        <p14:creationId xmlns:p14="http://schemas.microsoft.com/office/powerpoint/2010/main" val="3388435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a:t>
            </a:r>
            <a:r>
              <a:rPr lang="en-GB" baseline="0" dirty="0"/>
              <a:t> that throughout the workshop, these terms will be mentioned a lot – explain their  meaning. </a:t>
            </a:r>
            <a:endParaRPr lang="en-GB" dirty="0"/>
          </a:p>
        </p:txBody>
      </p:sp>
      <p:sp>
        <p:nvSpPr>
          <p:cNvPr id="4" name="Slide Number Placeholder 3"/>
          <p:cNvSpPr>
            <a:spLocks noGrp="1"/>
          </p:cNvSpPr>
          <p:nvPr>
            <p:ph type="sldNum" sz="quarter" idx="10"/>
          </p:nvPr>
        </p:nvSpPr>
        <p:spPr/>
        <p:txBody>
          <a:bodyPr/>
          <a:lstStyle/>
          <a:p>
            <a:fld id="{2A744BB2-0FF8-478D-9499-6E287C3CEF69}" type="slidenum">
              <a:rPr lang="en-GB" smtClean="0"/>
              <a:t>3</a:t>
            </a:fld>
            <a:endParaRPr lang="en-GB"/>
          </a:p>
        </p:txBody>
      </p:sp>
    </p:spTree>
    <p:extLst>
      <p:ext uri="{BB962C8B-B14F-4D97-AF65-F5344CB8AC3E}">
        <p14:creationId xmlns:p14="http://schemas.microsoft.com/office/powerpoint/2010/main" val="24589803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r>
              <a:rPr lang="en-GB" dirty="0"/>
              <a:t>Emphasize</a:t>
            </a:r>
            <a:r>
              <a:rPr lang="en-GB" baseline="0" dirty="0"/>
              <a:t> the importance of it being a statutory requirement and the support we have given staff: </a:t>
            </a:r>
          </a:p>
          <a:p>
            <a:r>
              <a:rPr lang="en-GB" baseline="0" dirty="0"/>
              <a:t>- Sex Education Forum Training, Government recommended resources from Medway – linked on the website and shown later on in the workshop, feedback, SLT support in the lessons and through our PPA and monitoring.  </a:t>
            </a:r>
            <a:endParaRPr dirty="0"/>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r>
              <a:rPr lang="en-GB" dirty="0"/>
              <a:t>Note FGM- not compulsory</a:t>
            </a:r>
            <a:r>
              <a:rPr lang="en-GB" baseline="0" dirty="0"/>
              <a:t> - there is no policy to opt pupils out of this however if you feel, after having seen the information you do not wish your child to take part you can opt them out or the child can withdraw. </a:t>
            </a:r>
          </a:p>
          <a:p>
            <a:r>
              <a:rPr lang="en-GB" baseline="0" dirty="0"/>
              <a:t>FGM stats: </a:t>
            </a:r>
          </a:p>
          <a:p>
            <a:r>
              <a:rPr lang="en-GB" sz="1200" b="1" i="0" kern="1200" dirty="0">
                <a:solidFill>
                  <a:schemeClr val="tx1"/>
                </a:solidFill>
                <a:effectLst/>
                <a:latin typeface="+mn-lt"/>
                <a:ea typeface="+mn-ea"/>
                <a:cs typeface="+mn-cs"/>
              </a:rPr>
              <a:t>Rise in FGM victims in Hampshire, Southampton and the Isle of Wight seen by NHS services</a:t>
            </a:r>
          </a:p>
          <a:p>
            <a:r>
              <a:rPr lang="en-GB" sz="1200" b="0" i="0" kern="1200" dirty="0">
                <a:solidFill>
                  <a:schemeClr val="tx1"/>
                </a:solidFill>
                <a:effectLst/>
                <a:latin typeface="+mn-lt"/>
                <a:ea typeface="+mn-ea"/>
                <a:cs typeface="+mn-cs"/>
              </a:rPr>
              <a:t>More female genital mutilation victims were seen in Hampshire, Southampton and the Isle of Wight by NHS services in</a:t>
            </a:r>
            <a:r>
              <a:rPr lang="en-GB" sz="1200" b="0" i="0" kern="1200" baseline="0" dirty="0">
                <a:solidFill>
                  <a:schemeClr val="tx1"/>
                </a:solidFill>
                <a:effectLst/>
                <a:latin typeface="+mn-lt"/>
                <a:ea typeface="+mn-ea"/>
                <a:cs typeface="+mn-cs"/>
              </a:rPr>
              <a:t> recent </a:t>
            </a:r>
            <a:r>
              <a:rPr lang="en-GB" sz="1200" b="0" i="0" kern="1200" dirty="0">
                <a:solidFill>
                  <a:schemeClr val="tx1"/>
                </a:solidFill>
                <a:effectLst/>
                <a:latin typeface="+mn-lt"/>
                <a:ea typeface="+mn-ea"/>
                <a:cs typeface="+mn-cs"/>
              </a:rPr>
              <a:t>years, new figures show.</a:t>
            </a:r>
          </a:p>
          <a:p>
            <a:r>
              <a:rPr lang="en-GB" sz="1200" b="0" i="0" kern="1200" dirty="0">
                <a:solidFill>
                  <a:schemeClr val="tx1"/>
                </a:solidFill>
                <a:effectLst/>
                <a:latin typeface="+mn-lt"/>
                <a:ea typeface="+mn-ea"/>
                <a:cs typeface="+mn-cs"/>
              </a:rPr>
              <a:t>is most commonly inflicted on girls under 15, particularly from Africa, the Middle East and Asia.</a:t>
            </a:r>
          </a:p>
          <a:p>
            <a:r>
              <a:rPr lang="en-GB" sz="1200" b="0" i="0" kern="1200" dirty="0">
                <a:solidFill>
                  <a:schemeClr val="tx1"/>
                </a:solidFill>
                <a:effectLst/>
                <a:latin typeface="+mn-lt"/>
                <a:ea typeface="+mn-ea"/>
                <a:cs typeface="+mn-cs"/>
              </a:rPr>
              <a:t>Forward, an African women-led organisation working to end violence against women and girls, said the crime is a "hidden form of violence" and added current data does not capture the true size of the problem in the UK.</a:t>
            </a:r>
          </a:p>
          <a:p>
            <a:r>
              <a:rPr lang="en-GB" sz="1200" b="0" i="0" kern="1200" dirty="0">
                <a:solidFill>
                  <a:schemeClr val="tx1"/>
                </a:solidFill>
                <a:effectLst/>
                <a:latin typeface="+mn-lt"/>
                <a:ea typeface="+mn-ea"/>
                <a:cs typeface="+mn-cs"/>
              </a:rPr>
              <a:t>NHS Digital figures show around 50 patients with FGM injuries in the former NHS Hampshire, Southampton and Isle of Wight CCG area were seen by health professionals throughout 2022 – up from around 15 the year before.</a:t>
            </a:r>
          </a:p>
          <a:p>
            <a:endParaRPr lang="en-GB" baseline="0" dirty="0"/>
          </a:p>
          <a:p>
            <a:r>
              <a:rPr lang="en-GB" baseline="0" dirty="0"/>
              <a:t>Recommended that we teach this to keep our children safe and free from harm in our school.</a:t>
            </a:r>
            <a:endParaRPr dirty="0"/>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0431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84033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3633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dirty="0"/>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dirty="0"/>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714996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13</a:t>
            </a:fld>
            <a:endParaRPr lang="en-GB"/>
          </a:p>
        </p:txBody>
      </p:sp>
    </p:spTree>
    <p:extLst>
      <p:ext uri="{BB962C8B-B14F-4D97-AF65-F5344CB8AC3E}">
        <p14:creationId xmlns:p14="http://schemas.microsoft.com/office/powerpoint/2010/main" val="21709380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14</a:t>
            </a:fld>
            <a:endParaRPr lang="en-GB"/>
          </a:p>
        </p:txBody>
      </p:sp>
    </p:spTree>
    <p:extLst>
      <p:ext uri="{BB962C8B-B14F-4D97-AF65-F5344CB8AC3E}">
        <p14:creationId xmlns:p14="http://schemas.microsoft.com/office/powerpoint/2010/main" val="41564531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15</a:t>
            </a:fld>
            <a:endParaRPr lang="en-GB"/>
          </a:p>
        </p:txBody>
      </p:sp>
    </p:spTree>
    <p:extLst>
      <p:ext uri="{BB962C8B-B14F-4D97-AF65-F5344CB8AC3E}">
        <p14:creationId xmlns:p14="http://schemas.microsoft.com/office/powerpoint/2010/main" val="38930954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dirty="0"/>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8271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r>
              <a:rPr lang="en-GB" dirty="0"/>
              <a:t>Share videos if parents want to</a:t>
            </a:r>
            <a:r>
              <a:rPr lang="en-GB" baseline="0" dirty="0"/>
              <a:t> watch them – these are the new </a:t>
            </a:r>
            <a:r>
              <a:rPr lang="en-GB" baseline="0" dirty="0" err="1"/>
              <a:t>twinkl</a:t>
            </a:r>
            <a:r>
              <a:rPr lang="en-GB" baseline="0" dirty="0"/>
              <a:t> videos saved on the server: T:\Teachers Only\2023-2024\Planning- Short Term\Year 5\Summer 2\PSHE\New videos</a:t>
            </a:r>
            <a:endParaRPr dirty="0"/>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82683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r>
              <a:rPr lang="en-GB" dirty="0"/>
              <a:t>Play</a:t>
            </a:r>
            <a:r>
              <a:rPr lang="en-GB" baseline="0" dirty="0"/>
              <a:t> video if they wish</a:t>
            </a:r>
            <a:endParaRPr dirty="0"/>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52288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19</a:t>
            </a:fld>
            <a:endParaRPr lang="en-GB"/>
          </a:p>
        </p:txBody>
      </p:sp>
    </p:spTree>
    <p:extLst>
      <p:ext uri="{BB962C8B-B14F-4D97-AF65-F5344CB8AC3E}">
        <p14:creationId xmlns:p14="http://schemas.microsoft.com/office/powerpoint/2010/main" val="21900291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20</a:t>
            </a:fld>
            <a:endParaRPr lang="en-GB"/>
          </a:p>
        </p:txBody>
      </p:sp>
    </p:spTree>
    <p:extLst>
      <p:ext uri="{BB962C8B-B14F-4D97-AF65-F5344CB8AC3E}">
        <p14:creationId xmlns:p14="http://schemas.microsoft.com/office/powerpoint/2010/main" val="15045395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21</a:t>
            </a:fld>
            <a:endParaRPr lang="en-GB"/>
          </a:p>
        </p:txBody>
      </p:sp>
    </p:spTree>
    <p:extLst>
      <p:ext uri="{BB962C8B-B14F-4D97-AF65-F5344CB8AC3E}">
        <p14:creationId xmlns:p14="http://schemas.microsoft.com/office/powerpoint/2010/main" val="5675524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dirty="0"/>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54666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dirty="0"/>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03520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dirty="0"/>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79890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dirty="0"/>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274615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r>
              <a:rPr lang="en-GB" dirty="0"/>
              <a:t>Whilst there is no statutory requirement for primary schools to explicitly teach about FGM, there is a rationale within the Statutory guidance for Relationships Education, Relationships and Sex Education (RSE) and Health Education for teaching about FGM at primary level:</a:t>
            </a:r>
          </a:p>
          <a:p>
            <a:endParaRPr lang="en-GB" dirty="0"/>
          </a:p>
          <a:p>
            <a:r>
              <a:rPr lang="en-GB" dirty="0"/>
              <a:t>By the end of primary school, pupils should learn:</a:t>
            </a:r>
          </a:p>
          <a:p>
            <a:endParaRPr lang="en-GB" dirty="0"/>
          </a:p>
          <a:p>
            <a:r>
              <a:rPr lang="en-GB" dirty="0"/>
              <a:t>about the concept of privacy and the implications of it for both children and adults; including that it is not always right to keep secrets if they relate to being safe.</a:t>
            </a:r>
          </a:p>
          <a:p>
            <a:endParaRPr lang="en-GB" dirty="0"/>
          </a:p>
          <a:p>
            <a:r>
              <a:rPr lang="en-GB" dirty="0"/>
              <a:t>that each person’s body belongs to them, and the differences between appropriate and inappropriate or unsafe physical, and other, contact.</a:t>
            </a:r>
          </a:p>
          <a:p>
            <a:endParaRPr lang="en-GB" dirty="0"/>
          </a:p>
          <a:p>
            <a:r>
              <a:rPr lang="en-GB" dirty="0"/>
              <a:t>how to report concerns or abuse, and the vocabulary and confidence needed to do so.</a:t>
            </a:r>
            <a:endParaRPr dirty="0"/>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94562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r>
              <a:rPr lang="en-GB" dirty="0"/>
              <a:t>Whilst there is no statutory requirement for primary schools to explicitly teach about FGM, there is a rationale within the Statutory guidance for Relationships Education, Relationships and Sex Education (RSE) and Health Education for teaching about FGM at primary level:</a:t>
            </a:r>
          </a:p>
          <a:p>
            <a:endParaRPr lang="en-GB" dirty="0"/>
          </a:p>
          <a:p>
            <a:r>
              <a:rPr lang="en-GB" dirty="0"/>
              <a:t>By the end of primary school, pupils should learn:</a:t>
            </a:r>
          </a:p>
          <a:p>
            <a:endParaRPr lang="en-GB" dirty="0"/>
          </a:p>
          <a:p>
            <a:r>
              <a:rPr lang="en-GB" dirty="0"/>
              <a:t>about the concept of privacy and the implications of it for both children and adults; including that it is not always right to keep secrets if they relate to being safe.</a:t>
            </a:r>
          </a:p>
          <a:p>
            <a:endParaRPr lang="en-GB" dirty="0"/>
          </a:p>
          <a:p>
            <a:r>
              <a:rPr lang="en-GB" dirty="0"/>
              <a:t>that each person’s body belongs to them, and the differences between appropriate and inappropriate or unsafe physical, and other, contact.</a:t>
            </a:r>
          </a:p>
          <a:p>
            <a:endParaRPr lang="en-GB" dirty="0"/>
          </a:p>
          <a:p>
            <a:r>
              <a:rPr lang="en-GB" dirty="0"/>
              <a:t>how to report concerns or abuse, and the vocabulary and confidence needed to do so.</a:t>
            </a:r>
            <a:endParaRPr dirty="0"/>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53817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28</a:t>
            </a:fld>
            <a:endParaRPr lang="en-GB"/>
          </a:p>
        </p:txBody>
      </p:sp>
    </p:spTree>
    <p:extLst>
      <p:ext uri="{BB962C8B-B14F-4D97-AF65-F5344CB8AC3E}">
        <p14:creationId xmlns:p14="http://schemas.microsoft.com/office/powerpoint/2010/main" val="37299042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744BB2-0FF8-478D-9499-6E287C3CEF69}" type="slidenum">
              <a:rPr lang="en-GB" smtClean="0"/>
              <a:t>29</a:t>
            </a:fld>
            <a:endParaRPr lang="en-GB"/>
          </a:p>
        </p:txBody>
      </p:sp>
    </p:spTree>
    <p:extLst>
      <p:ext uri="{BB962C8B-B14F-4D97-AF65-F5344CB8AC3E}">
        <p14:creationId xmlns:p14="http://schemas.microsoft.com/office/powerpoint/2010/main" val="30204722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0384" y="4715833"/>
            <a:ext cx="5436860" cy="4466795"/>
          </a:xfrm>
          <a:prstGeom prst="rect">
            <a:avLst/>
          </a:prstGeom>
        </p:spPr>
        <p:txBody>
          <a:bodyPr spcFirstLastPara="1" wrap="square" lIns="89715" tIns="44845" rIns="89715" bIns="44845" anchor="t" anchorCtr="0">
            <a:noAutofit/>
          </a:bodyPr>
          <a:lstStyle/>
          <a:p>
            <a:endParaRPr/>
          </a:p>
        </p:txBody>
      </p:sp>
      <p:sp>
        <p:nvSpPr>
          <p:cNvPr id="90" name="Google Shape;90;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9"/>
        <p:cNvGrpSpPr/>
        <p:nvPr/>
      </p:nvGrpSpPr>
      <p:grpSpPr>
        <a:xfrm>
          <a:off x="0" y="0"/>
          <a:ext cx="0" cy="0"/>
          <a:chOff x="0" y="0"/>
          <a:chExt cx="0" cy="0"/>
        </a:xfrm>
      </p:grpSpPr>
      <p:sp>
        <p:nvSpPr>
          <p:cNvPr id="20" name="Google Shape;20;p1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19"/>
          <p:cNvSpPr txBox="1">
            <a:spLocks noGrp="1"/>
          </p:cNvSpPr>
          <p:nvPr>
            <p:ph type="body" idx="1"/>
          </p:nvPr>
        </p:nvSpPr>
        <p:spPr>
          <a:xfrm>
            <a:off x="457200" y="1600201"/>
            <a:ext cx="8229600" cy="3917031"/>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22" name="Google Shape;22;p1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23" name="Google Shape;23;p1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24" name="Google Shape;24;p1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159324441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7"/>
        <p:cNvGrpSpPr/>
        <p:nvPr/>
      </p:nvGrpSpPr>
      <p:grpSpPr>
        <a:xfrm>
          <a:off x="0" y="0"/>
          <a:ext cx="0" cy="0"/>
          <a:chOff x="0" y="0"/>
          <a:chExt cx="0" cy="0"/>
        </a:xfrm>
      </p:grpSpPr>
      <p:sp>
        <p:nvSpPr>
          <p:cNvPr id="38" name="Google Shape;38;p2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22"/>
          <p:cNvSpPr txBox="1">
            <a:spLocks noGrp="1"/>
          </p:cNvSpPr>
          <p:nvPr>
            <p:ph type="body" idx="1"/>
          </p:nvPr>
        </p:nvSpPr>
        <p:spPr>
          <a:xfrm>
            <a:off x="457200" y="1600201"/>
            <a:ext cx="4038600" cy="3917032"/>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lt1"/>
              </a:buClr>
              <a:buSzPts val="2800"/>
              <a:buChar char="•"/>
              <a:defRPr sz="2800"/>
            </a:lvl1pPr>
            <a:lvl2pPr marL="914400" lvl="1" indent="-381000" algn="l">
              <a:spcBef>
                <a:spcPts val="480"/>
              </a:spcBef>
              <a:spcAft>
                <a:spcPts val="0"/>
              </a:spcAft>
              <a:buClr>
                <a:schemeClr val="lt1"/>
              </a:buClr>
              <a:buSzPts val="2400"/>
              <a:buChar char="–"/>
              <a:defRPr sz="2400"/>
            </a:lvl2pPr>
            <a:lvl3pPr marL="1371600" lvl="2" indent="-355600" algn="l">
              <a:spcBef>
                <a:spcPts val="400"/>
              </a:spcBef>
              <a:spcAft>
                <a:spcPts val="0"/>
              </a:spcAft>
              <a:buClr>
                <a:schemeClr val="lt1"/>
              </a:buClr>
              <a:buSzPts val="2000"/>
              <a:buChar char="•"/>
              <a:defRPr sz="2000"/>
            </a:lvl3pPr>
            <a:lvl4pPr marL="1828800" lvl="3" indent="-342900" algn="l">
              <a:spcBef>
                <a:spcPts val="360"/>
              </a:spcBef>
              <a:spcAft>
                <a:spcPts val="0"/>
              </a:spcAft>
              <a:buClr>
                <a:schemeClr val="lt1"/>
              </a:buClr>
              <a:buSzPts val="1800"/>
              <a:buChar char="–"/>
              <a:defRPr sz="1800"/>
            </a:lvl4pPr>
            <a:lvl5pPr marL="2286000" lvl="4" indent="-342900" algn="l">
              <a:spcBef>
                <a:spcPts val="360"/>
              </a:spcBef>
              <a:spcAft>
                <a:spcPts val="0"/>
              </a:spcAft>
              <a:buClr>
                <a:schemeClr val="lt1"/>
              </a:buClr>
              <a:buSzPts val="1800"/>
              <a:buChar char="»"/>
              <a:defRPr sz="1800"/>
            </a:lvl5pPr>
            <a:lvl6pPr marL="2743200" lvl="5" indent="-342900" algn="l">
              <a:spcBef>
                <a:spcPts val="360"/>
              </a:spcBef>
              <a:spcAft>
                <a:spcPts val="0"/>
              </a:spcAft>
              <a:buClr>
                <a:schemeClr val="lt1"/>
              </a:buClr>
              <a:buSzPts val="1800"/>
              <a:buChar char="•"/>
              <a:defRPr sz="1800"/>
            </a:lvl6pPr>
            <a:lvl7pPr marL="3200400" lvl="6" indent="-342900" algn="l">
              <a:spcBef>
                <a:spcPts val="360"/>
              </a:spcBef>
              <a:spcAft>
                <a:spcPts val="0"/>
              </a:spcAft>
              <a:buClr>
                <a:schemeClr val="lt1"/>
              </a:buClr>
              <a:buSzPts val="1800"/>
              <a:buChar char="•"/>
              <a:defRPr sz="1800"/>
            </a:lvl7pPr>
            <a:lvl8pPr marL="3657600" lvl="7" indent="-342900" algn="l">
              <a:spcBef>
                <a:spcPts val="360"/>
              </a:spcBef>
              <a:spcAft>
                <a:spcPts val="0"/>
              </a:spcAft>
              <a:buClr>
                <a:schemeClr val="lt1"/>
              </a:buClr>
              <a:buSzPts val="1800"/>
              <a:buChar char="•"/>
              <a:defRPr sz="1800"/>
            </a:lvl8pPr>
            <a:lvl9pPr marL="4114800" lvl="8" indent="-342900" algn="l">
              <a:spcBef>
                <a:spcPts val="360"/>
              </a:spcBef>
              <a:spcAft>
                <a:spcPts val="0"/>
              </a:spcAft>
              <a:buClr>
                <a:schemeClr val="lt1"/>
              </a:buClr>
              <a:buSzPts val="1800"/>
              <a:buChar char="•"/>
              <a:defRPr sz="1800"/>
            </a:lvl9pPr>
          </a:lstStyle>
          <a:p>
            <a:endParaRPr/>
          </a:p>
        </p:txBody>
      </p:sp>
      <p:sp>
        <p:nvSpPr>
          <p:cNvPr id="40" name="Google Shape;40;p22"/>
          <p:cNvSpPr txBox="1">
            <a:spLocks noGrp="1"/>
          </p:cNvSpPr>
          <p:nvPr>
            <p:ph type="body" idx="2"/>
          </p:nvPr>
        </p:nvSpPr>
        <p:spPr>
          <a:xfrm>
            <a:off x="4648200" y="1600201"/>
            <a:ext cx="4038600" cy="3917032"/>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lt1"/>
              </a:buClr>
              <a:buSzPts val="2800"/>
              <a:buChar char="•"/>
              <a:defRPr sz="2800"/>
            </a:lvl1pPr>
            <a:lvl2pPr marL="914400" lvl="1" indent="-381000" algn="l">
              <a:spcBef>
                <a:spcPts val="480"/>
              </a:spcBef>
              <a:spcAft>
                <a:spcPts val="0"/>
              </a:spcAft>
              <a:buClr>
                <a:schemeClr val="lt1"/>
              </a:buClr>
              <a:buSzPts val="2400"/>
              <a:buChar char="–"/>
              <a:defRPr sz="2400"/>
            </a:lvl2pPr>
            <a:lvl3pPr marL="1371600" lvl="2" indent="-355600" algn="l">
              <a:spcBef>
                <a:spcPts val="400"/>
              </a:spcBef>
              <a:spcAft>
                <a:spcPts val="0"/>
              </a:spcAft>
              <a:buClr>
                <a:schemeClr val="lt1"/>
              </a:buClr>
              <a:buSzPts val="2000"/>
              <a:buChar char="•"/>
              <a:defRPr sz="2000"/>
            </a:lvl3pPr>
            <a:lvl4pPr marL="1828800" lvl="3" indent="-342900" algn="l">
              <a:spcBef>
                <a:spcPts val="360"/>
              </a:spcBef>
              <a:spcAft>
                <a:spcPts val="0"/>
              </a:spcAft>
              <a:buClr>
                <a:schemeClr val="lt1"/>
              </a:buClr>
              <a:buSzPts val="1800"/>
              <a:buChar char="–"/>
              <a:defRPr sz="1800"/>
            </a:lvl4pPr>
            <a:lvl5pPr marL="2286000" lvl="4" indent="-342900" algn="l">
              <a:spcBef>
                <a:spcPts val="360"/>
              </a:spcBef>
              <a:spcAft>
                <a:spcPts val="0"/>
              </a:spcAft>
              <a:buClr>
                <a:schemeClr val="lt1"/>
              </a:buClr>
              <a:buSzPts val="1800"/>
              <a:buChar char="»"/>
              <a:defRPr sz="1800"/>
            </a:lvl5pPr>
            <a:lvl6pPr marL="2743200" lvl="5" indent="-342900" algn="l">
              <a:spcBef>
                <a:spcPts val="360"/>
              </a:spcBef>
              <a:spcAft>
                <a:spcPts val="0"/>
              </a:spcAft>
              <a:buClr>
                <a:schemeClr val="lt1"/>
              </a:buClr>
              <a:buSzPts val="1800"/>
              <a:buChar char="•"/>
              <a:defRPr sz="1800"/>
            </a:lvl6pPr>
            <a:lvl7pPr marL="3200400" lvl="6" indent="-342900" algn="l">
              <a:spcBef>
                <a:spcPts val="360"/>
              </a:spcBef>
              <a:spcAft>
                <a:spcPts val="0"/>
              </a:spcAft>
              <a:buClr>
                <a:schemeClr val="lt1"/>
              </a:buClr>
              <a:buSzPts val="1800"/>
              <a:buChar char="•"/>
              <a:defRPr sz="1800"/>
            </a:lvl7pPr>
            <a:lvl8pPr marL="3657600" lvl="7" indent="-342900" algn="l">
              <a:spcBef>
                <a:spcPts val="360"/>
              </a:spcBef>
              <a:spcAft>
                <a:spcPts val="0"/>
              </a:spcAft>
              <a:buClr>
                <a:schemeClr val="lt1"/>
              </a:buClr>
              <a:buSzPts val="1800"/>
              <a:buChar char="•"/>
              <a:defRPr sz="1800"/>
            </a:lvl8pPr>
            <a:lvl9pPr marL="4114800" lvl="8" indent="-342900" algn="l">
              <a:spcBef>
                <a:spcPts val="360"/>
              </a:spcBef>
              <a:spcAft>
                <a:spcPts val="0"/>
              </a:spcAft>
              <a:buClr>
                <a:schemeClr val="lt1"/>
              </a:buClr>
              <a:buSzPts val="1800"/>
              <a:buChar char="•"/>
              <a:defRPr sz="1800"/>
            </a:lvl9pPr>
          </a:lstStyle>
          <a:p>
            <a:endParaRPr/>
          </a:p>
        </p:txBody>
      </p:sp>
      <p:sp>
        <p:nvSpPr>
          <p:cNvPr id="41" name="Google Shape;41;p2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42" name="Google Shape;42;p2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43" name="Google Shape;43;p2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372789554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4"/>
        <p:cNvGrpSpPr/>
        <p:nvPr/>
      </p:nvGrpSpPr>
      <p:grpSpPr>
        <a:xfrm>
          <a:off x="0" y="0"/>
          <a:ext cx="0" cy="0"/>
          <a:chOff x="0" y="0"/>
          <a:chExt cx="0" cy="0"/>
        </a:xfrm>
      </p:grpSpPr>
      <p:sp>
        <p:nvSpPr>
          <p:cNvPr id="45" name="Google Shape;45;p2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23"/>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lt1"/>
              </a:buClr>
              <a:buSzPts val="2400"/>
              <a:buNone/>
              <a:defRPr sz="2400" b="1"/>
            </a:lvl1pPr>
            <a:lvl2pPr marL="914400" lvl="1" indent="-228600" algn="l">
              <a:spcBef>
                <a:spcPts val="400"/>
              </a:spcBef>
              <a:spcAft>
                <a:spcPts val="0"/>
              </a:spcAft>
              <a:buClr>
                <a:schemeClr val="lt1"/>
              </a:buClr>
              <a:buSzPts val="2000"/>
              <a:buNone/>
              <a:defRPr sz="2000" b="1"/>
            </a:lvl2pPr>
            <a:lvl3pPr marL="1371600" lvl="2" indent="-228600" algn="l">
              <a:spcBef>
                <a:spcPts val="360"/>
              </a:spcBef>
              <a:spcAft>
                <a:spcPts val="0"/>
              </a:spcAft>
              <a:buClr>
                <a:schemeClr val="lt1"/>
              </a:buClr>
              <a:buSzPts val="1800"/>
              <a:buNone/>
              <a:defRPr sz="1800" b="1"/>
            </a:lvl3pPr>
            <a:lvl4pPr marL="1828800" lvl="3" indent="-228600" algn="l">
              <a:spcBef>
                <a:spcPts val="320"/>
              </a:spcBef>
              <a:spcAft>
                <a:spcPts val="0"/>
              </a:spcAft>
              <a:buClr>
                <a:schemeClr val="lt1"/>
              </a:buClr>
              <a:buSzPts val="1600"/>
              <a:buNone/>
              <a:defRPr sz="1600" b="1"/>
            </a:lvl4pPr>
            <a:lvl5pPr marL="2286000" lvl="4" indent="-228600" algn="l">
              <a:spcBef>
                <a:spcPts val="320"/>
              </a:spcBef>
              <a:spcAft>
                <a:spcPts val="0"/>
              </a:spcAft>
              <a:buClr>
                <a:schemeClr val="lt1"/>
              </a:buClr>
              <a:buSzPts val="1600"/>
              <a:buNone/>
              <a:defRPr sz="1600" b="1"/>
            </a:lvl5pPr>
            <a:lvl6pPr marL="2743200" lvl="5" indent="-228600" algn="l">
              <a:spcBef>
                <a:spcPts val="320"/>
              </a:spcBef>
              <a:spcAft>
                <a:spcPts val="0"/>
              </a:spcAft>
              <a:buClr>
                <a:schemeClr val="lt1"/>
              </a:buClr>
              <a:buSzPts val="1600"/>
              <a:buNone/>
              <a:defRPr sz="1600" b="1"/>
            </a:lvl6pPr>
            <a:lvl7pPr marL="3200400" lvl="6" indent="-228600" algn="l">
              <a:spcBef>
                <a:spcPts val="320"/>
              </a:spcBef>
              <a:spcAft>
                <a:spcPts val="0"/>
              </a:spcAft>
              <a:buClr>
                <a:schemeClr val="lt1"/>
              </a:buClr>
              <a:buSzPts val="1600"/>
              <a:buNone/>
              <a:defRPr sz="1600" b="1"/>
            </a:lvl7pPr>
            <a:lvl8pPr marL="3657600" lvl="7" indent="-228600" algn="l">
              <a:spcBef>
                <a:spcPts val="320"/>
              </a:spcBef>
              <a:spcAft>
                <a:spcPts val="0"/>
              </a:spcAft>
              <a:buClr>
                <a:schemeClr val="lt1"/>
              </a:buClr>
              <a:buSzPts val="1600"/>
              <a:buNone/>
              <a:defRPr sz="1600" b="1"/>
            </a:lvl8pPr>
            <a:lvl9pPr marL="4114800" lvl="8" indent="-228600" algn="l">
              <a:spcBef>
                <a:spcPts val="320"/>
              </a:spcBef>
              <a:spcAft>
                <a:spcPts val="0"/>
              </a:spcAft>
              <a:buClr>
                <a:schemeClr val="lt1"/>
              </a:buClr>
              <a:buSzPts val="1600"/>
              <a:buNone/>
              <a:defRPr sz="1600" b="1"/>
            </a:lvl9pPr>
          </a:lstStyle>
          <a:p>
            <a:endParaRPr/>
          </a:p>
        </p:txBody>
      </p:sp>
      <p:sp>
        <p:nvSpPr>
          <p:cNvPr id="47" name="Google Shape;47;p23"/>
          <p:cNvSpPr txBox="1">
            <a:spLocks noGrp="1"/>
          </p:cNvSpPr>
          <p:nvPr>
            <p:ph type="body" idx="2"/>
          </p:nvPr>
        </p:nvSpPr>
        <p:spPr>
          <a:xfrm>
            <a:off x="457200" y="2174875"/>
            <a:ext cx="4040188" cy="3342357"/>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lt1"/>
              </a:buClr>
              <a:buSzPts val="2400"/>
              <a:buChar char="•"/>
              <a:defRPr sz="2400"/>
            </a:lvl1pPr>
            <a:lvl2pPr marL="914400" lvl="1" indent="-355600" algn="l">
              <a:spcBef>
                <a:spcPts val="400"/>
              </a:spcBef>
              <a:spcAft>
                <a:spcPts val="0"/>
              </a:spcAft>
              <a:buClr>
                <a:schemeClr val="lt1"/>
              </a:buClr>
              <a:buSzPts val="2000"/>
              <a:buChar char="–"/>
              <a:defRPr sz="2000"/>
            </a:lvl2pPr>
            <a:lvl3pPr marL="1371600" lvl="2" indent="-342900" algn="l">
              <a:spcBef>
                <a:spcPts val="360"/>
              </a:spcBef>
              <a:spcAft>
                <a:spcPts val="0"/>
              </a:spcAft>
              <a:buClr>
                <a:schemeClr val="lt1"/>
              </a:buClr>
              <a:buSzPts val="1800"/>
              <a:buChar char="•"/>
              <a:defRPr sz="1800"/>
            </a:lvl3pPr>
            <a:lvl4pPr marL="1828800" lvl="3" indent="-330200" algn="l">
              <a:spcBef>
                <a:spcPts val="320"/>
              </a:spcBef>
              <a:spcAft>
                <a:spcPts val="0"/>
              </a:spcAft>
              <a:buClr>
                <a:schemeClr val="lt1"/>
              </a:buClr>
              <a:buSzPts val="1600"/>
              <a:buChar char="–"/>
              <a:defRPr sz="1600"/>
            </a:lvl4pPr>
            <a:lvl5pPr marL="2286000" lvl="4" indent="-330200" algn="l">
              <a:spcBef>
                <a:spcPts val="320"/>
              </a:spcBef>
              <a:spcAft>
                <a:spcPts val="0"/>
              </a:spcAft>
              <a:buClr>
                <a:schemeClr val="lt1"/>
              </a:buClr>
              <a:buSzPts val="1600"/>
              <a:buChar char="»"/>
              <a:defRPr sz="1600"/>
            </a:lvl5pPr>
            <a:lvl6pPr marL="2743200" lvl="5" indent="-330200" algn="l">
              <a:spcBef>
                <a:spcPts val="320"/>
              </a:spcBef>
              <a:spcAft>
                <a:spcPts val="0"/>
              </a:spcAft>
              <a:buClr>
                <a:schemeClr val="lt1"/>
              </a:buClr>
              <a:buSzPts val="1600"/>
              <a:buChar char="•"/>
              <a:defRPr sz="1600"/>
            </a:lvl6pPr>
            <a:lvl7pPr marL="3200400" lvl="6" indent="-330200" algn="l">
              <a:spcBef>
                <a:spcPts val="320"/>
              </a:spcBef>
              <a:spcAft>
                <a:spcPts val="0"/>
              </a:spcAft>
              <a:buClr>
                <a:schemeClr val="lt1"/>
              </a:buClr>
              <a:buSzPts val="1600"/>
              <a:buChar char="•"/>
              <a:defRPr sz="1600"/>
            </a:lvl7pPr>
            <a:lvl8pPr marL="3657600" lvl="7" indent="-330200" algn="l">
              <a:spcBef>
                <a:spcPts val="320"/>
              </a:spcBef>
              <a:spcAft>
                <a:spcPts val="0"/>
              </a:spcAft>
              <a:buClr>
                <a:schemeClr val="lt1"/>
              </a:buClr>
              <a:buSzPts val="1600"/>
              <a:buChar char="•"/>
              <a:defRPr sz="1600"/>
            </a:lvl8pPr>
            <a:lvl9pPr marL="4114800" lvl="8" indent="-330200" algn="l">
              <a:spcBef>
                <a:spcPts val="320"/>
              </a:spcBef>
              <a:spcAft>
                <a:spcPts val="0"/>
              </a:spcAft>
              <a:buClr>
                <a:schemeClr val="lt1"/>
              </a:buClr>
              <a:buSzPts val="1600"/>
              <a:buChar char="•"/>
              <a:defRPr sz="1600"/>
            </a:lvl9pPr>
          </a:lstStyle>
          <a:p>
            <a:endParaRPr/>
          </a:p>
        </p:txBody>
      </p:sp>
      <p:sp>
        <p:nvSpPr>
          <p:cNvPr id="48" name="Google Shape;48;p23"/>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lt1"/>
              </a:buClr>
              <a:buSzPts val="2400"/>
              <a:buNone/>
              <a:defRPr sz="2400" b="1"/>
            </a:lvl1pPr>
            <a:lvl2pPr marL="914400" lvl="1" indent="-228600" algn="l">
              <a:spcBef>
                <a:spcPts val="400"/>
              </a:spcBef>
              <a:spcAft>
                <a:spcPts val="0"/>
              </a:spcAft>
              <a:buClr>
                <a:schemeClr val="lt1"/>
              </a:buClr>
              <a:buSzPts val="2000"/>
              <a:buNone/>
              <a:defRPr sz="2000" b="1"/>
            </a:lvl2pPr>
            <a:lvl3pPr marL="1371600" lvl="2" indent="-228600" algn="l">
              <a:spcBef>
                <a:spcPts val="360"/>
              </a:spcBef>
              <a:spcAft>
                <a:spcPts val="0"/>
              </a:spcAft>
              <a:buClr>
                <a:schemeClr val="lt1"/>
              </a:buClr>
              <a:buSzPts val="1800"/>
              <a:buNone/>
              <a:defRPr sz="1800" b="1"/>
            </a:lvl3pPr>
            <a:lvl4pPr marL="1828800" lvl="3" indent="-228600" algn="l">
              <a:spcBef>
                <a:spcPts val="320"/>
              </a:spcBef>
              <a:spcAft>
                <a:spcPts val="0"/>
              </a:spcAft>
              <a:buClr>
                <a:schemeClr val="lt1"/>
              </a:buClr>
              <a:buSzPts val="1600"/>
              <a:buNone/>
              <a:defRPr sz="1600" b="1"/>
            </a:lvl4pPr>
            <a:lvl5pPr marL="2286000" lvl="4" indent="-228600" algn="l">
              <a:spcBef>
                <a:spcPts val="320"/>
              </a:spcBef>
              <a:spcAft>
                <a:spcPts val="0"/>
              </a:spcAft>
              <a:buClr>
                <a:schemeClr val="lt1"/>
              </a:buClr>
              <a:buSzPts val="1600"/>
              <a:buNone/>
              <a:defRPr sz="1600" b="1"/>
            </a:lvl5pPr>
            <a:lvl6pPr marL="2743200" lvl="5" indent="-228600" algn="l">
              <a:spcBef>
                <a:spcPts val="320"/>
              </a:spcBef>
              <a:spcAft>
                <a:spcPts val="0"/>
              </a:spcAft>
              <a:buClr>
                <a:schemeClr val="lt1"/>
              </a:buClr>
              <a:buSzPts val="1600"/>
              <a:buNone/>
              <a:defRPr sz="1600" b="1"/>
            </a:lvl6pPr>
            <a:lvl7pPr marL="3200400" lvl="6" indent="-228600" algn="l">
              <a:spcBef>
                <a:spcPts val="320"/>
              </a:spcBef>
              <a:spcAft>
                <a:spcPts val="0"/>
              </a:spcAft>
              <a:buClr>
                <a:schemeClr val="lt1"/>
              </a:buClr>
              <a:buSzPts val="1600"/>
              <a:buNone/>
              <a:defRPr sz="1600" b="1"/>
            </a:lvl7pPr>
            <a:lvl8pPr marL="3657600" lvl="7" indent="-228600" algn="l">
              <a:spcBef>
                <a:spcPts val="320"/>
              </a:spcBef>
              <a:spcAft>
                <a:spcPts val="0"/>
              </a:spcAft>
              <a:buClr>
                <a:schemeClr val="lt1"/>
              </a:buClr>
              <a:buSzPts val="1600"/>
              <a:buNone/>
              <a:defRPr sz="1600" b="1"/>
            </a:lvl8pPr>
            <a:lvl9pPr marL="4114800" lvl="8" indent="-228600" algn="l">
              <a:spcBef>
                <a:spcPts val="320"/>
              </a:spcBef>
              <a:spcAft>
                <a:spcPts val="0"/>
              </a:spcAft>
              <a:buClr>
                <a:schemeClr val="lt1"/>
              </a:buClr>
              <a:buSzPts val="1600"/>
              <a:buNone/>
              <a:defRPr sz="1600" b="1"/>
            </a:lvl9pPr>
          </a:lstStyle>
          <a:p>
            <a:endParaRPr/>
          </a:p>
        </p:txBody>
      </p:sp>
      <p:sp>
        <p:nvSpPr>
          <p:cNvPr id="49" name="Google Shape;49;p23"/>
          <p:cNvSpPr txBox="1">
            <a:spLocks noGrp="1"/>
          </p:cNvSpPr>
          <p:nvPr>
            <p:ph type="body" idx="4"/>
          </p:nvPr>
        </p:nvSpPr>
        <p:spPr>
          <a:xfrm>
            <a:off x="4645025" y="2174875"/>
            <a:ext cx="4041775" cy="3342357"/>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lt1"/>
              </a:buClr>
              <a:buSzPts val="2400"/>
              <a:buChar char="•"/>
              <a:defRPr sz="2400"/>
            </a:lvl1pPr>
            <a:lvl2pPr marL="914400" lvl="1" indent="-355600" algn="l">
              <a:spcBef>
                <a:spcPts val="400"/>
              </a:spcBef>
              <a:spcAft>
                <a:spcPts val="0"/>
              </a:spcAft>
              <a:buClr>
                <a:schemeClr val="lt1"/>
              </a:buClr>
              <a:buSzPts val="2000"/>
              <a:buChar char="–"/>
              <a:defRPr sz="2000"/>
            </a:lvl2pPr>
            <a:lvl3pPr marL="1371600" lvl="2" indent="-342900" algn="l">
              <a:spcBef>
                <a:spcPts val="360"/>
              </a:spcBef>
              <a:spcAft>
                <a:spcPts val="0"/>
              </a:spcAft>
              <a:buClr>
                <a:schemeClr val="lt1"/>
              </a:buClr>
              <a:buSzPts val="1800"/>
              <a:buChar char="•"/>
              <a:defRPr sz="1800"/>
            </a:lvl3pPr>
            <a:lvl4pPr marL="1828800" lvl="3" indent="-330200" algn="l">
              <a:spcBef>
                <a:spcPts val="320"/>
              </a:spcBef>
              <a:spcAft>
                <a:spcPts val="0"/>
              </a:spcAft>
              <a:buClr>
                <a:schemeClr val="lt1"/>
              </a:buClr>
              <a:buSzPts val="1600"/>
              <a:buChar char="–"/>
              <a:defRPr sz="1600"/>
            </a:lvl4pPr>
            <a:lvl5pPr marL="2286000" lvl="4" indent="-330200" algn="l">
              <a:spcBef>
                <a:spcPts val="320"/>
              </a:spcBef>
              <a:spcAft>
                <a:spcPts val="0"/>
              </a:spcAft>
              <a:buClr>
                <a:schemeClr val="lt1"/>
              </a:buClr>
              <a:buSzPts val="1600"/>
              <a:buChar char="»"/>
              <a:defRPr sz="1600"/>
            </a:lvl5pPr>
            <a:lvl6pPr marL="2743200" lvl="5" indent="-330200" algn="l">
              <a:spcBef>
                <a:spcPts val="320"/>
              </a:spcBef>
              <a:spcAft>
                <a:spcPts val="0"/>
              </a:spcAft>
              <a:buClr>
                <a:schemeClr val="lt1"/>
              </a:buClr>
              <a:buSzPts val="1600"/>
              <a:buChar char="•"/>
              <a:defRPr sz="1600"/>
            </a:lvl6pPr>
            <a:lvl7pPr marL="3200400" lvl="6" indent="-330200" algn="l">
              <a:spcBef>
                <a:spcPts val="320"/>
              </a:spcBef>
              <a:spcAft>
                <a:spcPts val="0"/>
              </a:spcAft>
              <a:buClr>
                <a:schemeClr val="lt1"/>
              </a:buClr>
              <a:buSzPts val="1600"/>
              <a:buChar char="•"/>
              <a:defRPr sz="1600"/>
            </a:lvl7pPr>
            <a:lvl8pPr marL="3657600" lvl="7" indent="-330200" algn="l">
              <a:spcBef>
                <a:spcPts val="320"/>
              </a:spcBef>
              <a:spcAft>
                <a:spcPts val="0"/>
              </a:spcAft>
              <a:buClr>
                <a:schemeClr val="lt1"/>
              </a:buClr>
              <a:buSzPts val="1600"/>
              <a:buChar char="•"/>
              <a:defRPr sz="1600"/>
            </a:lvl8pPr>
            <a:lvl9pPr marL="4114800" lvl="8" indent="-330200" algn="l">
              <a:spcBef>
                <a:spcPts val="320"/>
              </a:spcBef>
              <a:spcAft>
                <a:spcPts val="0"/>
              </a:spcAft>
              <a:buClr>
                <a:schemeClr val="lt1"/>
              </a:buClr>
              <a:buSzPts val="1600"/>
              <a:buChar char="•"/>
              <a:defRPr sz="1600"/>
            </a:lvl9pPr>
          </a:lstStyle>
          <a:p>
            <a:endParaRPr/>
          </a:p>
        </p:txBody>
      </p:sp>
      <p:sp>
        <p:nvSpPr>
          <p:cNvPr id="50" name="Google Shape;50;p2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51" name="Google Shape;51;p2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52" name="Google Shape;52;p2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107477211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3"/>
        <p:cNvGrpSpPr/>
        <p:nvPr/>
      </p:nvGrpSpPr>
      <p:grpSpPr>
        <a:xfrm>
          <a:off x="0" y="0"/>
          <a:ext cx="0" cy="0"/>
          <a:chOff x="0" y="0"/>
          <a:chExt cx="0" cy="0"/>
        </a:xfrm>
      </p:grpSpPr>
      <p:sp>
        <p:nvSpPr>
          <p:cNvPr id="54" name="Google Shape;54;p2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2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56" name="Google Shape;56;p2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57" name="Google Shape;57;p2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316537927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58"/>
        <p:cNvGrpSpPr/>
        <p:nvPr/>
      </p:nvGrpSpPr>
      <p:grpSpPr>
        <a:xfrm>
          <a:off x="0" y="0"/>
          <a:ext cx="0" cy="0"/>
          <a:chOff x="0" y="0"/>
          <a:chExt cx="0" cy="0"/>
        </a:xfrm>
      </p:grpSpPr>
      <p:sp>
        <p:nvSpPr>
          <p:cNvPr id="59" name="Google Shape;59;p2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60" name="Google Shape;60;p2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61" name="Google Shape;61;p2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35172197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2"/>
        <p:cNvGrpSpPr/>
        <p:nvPr/>
      </p:nvGrpSpPr>
      <p:grpSpPr>
        <a:xfrm>
          <a:off x="0" y="0"/>
          <a:ext cx="0" cy="0"/>
          <a:chOff x="0" y="0"/>
          <a:chExt cx="0" cy="0"/>
        </a:xfrm>
      </p:grpSpPr>
      <p:sp>
        <p:nvSpPr>
          <p:cNvPr id="63" name="Google Shape;63;p26"/>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26"/>
          <p:cNvSpPr txBox="1">
            <a:spLocks noGrp="1"/>
          </p:cNvSpPr>
          <p:nvPr>
            <p:ph type="body" idx="1"/>
          </p:nvPr>
        </p:nvSpPr>
        <p:spPr>
          <a:xfrm>
            <a:off x="3575050" y="273051"/>
            <a:ext cx="5111750" cy="5244182"/>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lt1"/>
              </a:buClr>
              <a:buSzPts val="3200"/>
              <a:buChar char="•"/>
              <a:defRPr sz="3200"/>
            </a:lvl1pPr>
            <a:lvl2pPr marL="914400" lvl="1" indent="-406400" algn="l">
              <a:spcBef>
                <a:spcPts val="560"/>
              </a:spcBef>
              <a:spcAft>
                <a:spcPts val="0"/>
              </a:spcAft>
              <a:buClr>
                <a:schemeClr val="lt1"/>
              </a:buClr>
              <a:buSzPts val="2800"/>
              <a:buChar char="–"/>
              <a:defRPr sz="2800"/>
            </a:lvl2pPr>
            <a:lvl3pPr marL="1371600" lvl="2" indent="-381000" algn="l">
              <a:spcBef>
                <a:spcPts val="480"/>
              </a:spcBef>
              <a:spcAft>
                <a:spcPts val="0"/>
              </a:spcAft>
              <a:buClr>
                <a:schemeClr val="lt1"/>
              </a:buClr>
              <a:buSzPts val="2400"/>
              <a:buChar char="•"/>
              <a:defRPr sz="2400"/>
            </a:lvl3pPr>
            <a:lvl4pPr marL="1828800" lvl="3" indent="-355600" algn="l">
              <a:spcBef>
                <a:spcPts val="400"/>
              </a:spcBef>
              <a:spcAft>
                <a:spcPts val="0"/>
              </a:spcAft>
              <a:buClr>
                <a:schemeClr val="lt1"/>
              </a:buClr>
              <a:buSzPts val="2000"/>
              <a:buChar char="–"/>
              <a:defRPr sz="2000"/>
            </a:lvl4pPr>
            <a:lvl5pPr marL="2286000" lvl="4" indent="-355600" algn="l">
              <a:spcBef>
                <a:spcPts val="400"/>
              </a:spcBef>
              <a:spcAft>
                <a:spcPts val="0"/>
              </a:spcAft>
              <a:buClr>
                <a:schemeClr val="lt1"/>
              </a:buClr>
              <a:buSzPts val="2000"/>
              <a:buChar char="»"/>
              <a:defRPr sz="2000"/>
            </a:lvl5pPr>
            <a:lvl6pPr marL="2743200" lvl="5" indent="-355600" algn="l">
              <a:spcBef>
                <a:spcPts val="400"/>
              </a:spcBef>
              <a:spcAft>
                <a:spcPts val="0"/>
              </a:spcAft>
              <a:buClr>
                <a:schemeClr val="lt1"/>
              </a:buClr>
              <a:buSzPts val="2000"/>
              <a:buChar char="•"/>
              <a:defRPr sz="2000"/>
            </a:lvl6pPr>
            <a:lvl7pPr marL="3200400" lvl="6" indent="-355600" algn="l">
              <a:spcBef>
                <a:spcPts val="400"/>
              </a:spcBef>
              <a:spcAft>
                <a:spcPts val="0"/>
              </a:spcAft>
              <a:buClr>
                <a:schemeClr val="lt1"/>
              </a:buClr>
              <a:buSzPts val="2000"/>
              <a:buChar char="•"/>
              <a:defRPr sz="2000"/>
            </a:lvl7pPr>
            <a:lvl8pPr marL="3657600" lvl="7" indent="-355600" algn="l">
              <a:spcBef>
                <a:spcPts val="400"/>
              </a:spcBef>
              <a:spcAft>
                <a:spcPts val="0"/>
              </a:spcAft>
              <a:buClr>
                <a:schemeClr val="lt1"/>
              </a:buClr>
              <a:buSzPts val="2000"/>
              <a:buChar char="•"/>
              <a:defRPr sz="2000"/>
            </a:lvl8pPr>
            <a:lvl9pPr marL="4114800" lvl="8" indent="-355600" algn="l">
              <a:spcBef>
                <a:spcPts val="400"/>
              </a:spcBef>
              <a:spcAft>
                <a:spcPts val="0"/>
              </a:spcAft>
              <a:buClr>
                <a:schemeClr val="lt1"/>
              </a:buClr>
              <a:buSzPts val="2000"/>
              <a:buChar char="•"/>
              <a:defRPr sz="2000"/>
            </a:lvl9pPr>
          </a:lstStyle>
          <a:p>
            <a:endParaRPr/>
          </a:p>
        </p:txBody>
      </p:sp>
      <p:sp>
        <p:nvSpPr>
          <p:cNvPr id="65" name="Google Shape;65;p26"/>
          <p:cNvSpPr txBox="1">
            <a:spLocks noGrp="1"/>
          </p:cNvSpPr>
          <p:nvPr>
            <p:ph type="body" idx="2"/>
          </p:nvPr>
        </p:nvSpPr>
        <p:spPr>
          <a:xfrm>
            <a:off x="457200" y="1435101"/>
            <a:ext cx="3008313" cy="408213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lt1"/>
              </a:buClr>
              <a:buSzPts val="1400"/>
              <a:buNone/>
              <a:defRPr sz="1400"/>
            </a:lvl1pPr>
            <a:lvl2pPr marL="914400" lvl="1" indent="-228600" algn="l">
              <a:spcBef>
                <a:spcPts val="240"/>
              </a:spcBef>
              <a:spcAft>
                <a:spcPts val="0"/>
              </a:spcAft>
              <a:buClr>
                <a:schemeClr val="lt1"/>
              </a:buClr>
              <a:buSzPts val="1200"/>
              <a:buNone/>
              <a:defRPr sz="1200"/>
            </a:lvl2pPr>
            <a:lvl3pPr marL="1371600" lvl="2" indent="-228600" algn="l">
              <a:spcBef>
                <a:spcPts val="200"/>
              </a:spcBef>
              <a:spcAft>
                <a:spcPts val="0"/>
              </a:spcAft>
              <a:buClr>
                <a:schemeClr val="lt1"/>
              </a:buClr>
              <a:buSzPts val="1000"/>
              <a:buNone/>
              <a:defRPr sz="1000"/>
            </a:lvl3pPr>
            <a:lvl4pPr marL="1828800" lvl="3" indent="-228600" algn="l">
              <a:spcBef>
                <a:spcPts val="180"/>
              </a:spcBef>
              <a:spcAft>
                <a:spcPts val="0"/>
              </a:spcAft>
              <a:buClr>
                <a:schemeClr val="lt1"/>
              </a:buClr>
              <a:buSzPts val="900"/>
              <a:buNone/>
              <a:defRPr sz="900"/>
            </a:lvl4pPr>
            <a:lvl5pPr marL="2286000" lvl="4" indent="-228600" algn="l">
              <a:spcBef>
                <a:spcPts val="180"/>
              </a:spcBef>
              <a:spcAft>
                <a:spcPts val="0"/>
              </a:spcAft>
              <a:buClr>
                <a:schemeClr val="lt1"/>
              </a:buClr>
              <a:buSzPts val="900"/>
              <a:buNone/>
              <a:defRPr sz="900"/>
            </a:lvl5pPr>
            <a:lvl6pPr marL="2743200" lvl="5" indent="-228600" algn="l">
              <a:spcBef>
                <a:spcPts val="180"/>
              </a:spcBef>
              <a:spcAft>
                <a:spcPts val="0"/>
              </a:spcAft>
              <a:buClr>
                <a:schemeClr val="lt1"/>
              </a:buClr>
              <a:buSzPts val="900"/>
              <a:buNone/>
              <a:defRPr sz="900"/>
            </a:lvl6pPr>
            <a:lvl7pPr marL="3200400" lvl="6" indent="-228600" algn="l">
              <a:spcBef>
                <a:spcPts val="180"/>
              </a:spcBef>
              <a:spcAft>
                <a:spcPts val="0"/>
              </a:spcAft>
              <a:buClr>
                <a:schemeClr val="lt1"/>
              </a:buClr>
              <a:buSzPts val="900"/>
              <a:buNone/>
              <a:defRPr sz="900"/>
            </a:lvl7pPr>
            <a:lvl8pPr marL="3657600" lvl="7" indent="-228600" algn="l">
              <a:spcBef>
                <a:spcPts val="180"/>
              </a:spcBef>
              <a:spcAft>
                <a:spcPts val="0"/>
              </a:spcAft>
              <a:buClr>
                <a:schemeClr val="lt1"/>
              </a:buClr>
              <a:buSzPts val="900"/>
              <a:buNone/>
              <a:defRPr sz="900"/>
            </a:lvl8pPr>
            <a:lvl9pPr marL="4114800" lvl="8" indent="-228600" algn="l">
              <a:spcBef>
                <a:spcPts val="180"/>
              </a:spcBef>
              <a:spcAft>
                <a:spcPts val="0"/>
              </a:spcAft>
              <a:buClr>
                <a:schemeClr val="lt1"/>
              </a:buClr>
              <a:buSzPts val="900"/>
              <a:buNone/>
              <a:defRPr sz="900"/>
            </a:lvl9pPr>
          </a:lstStyle>
          <a:p>
            <a:endParaRPr/>
          </a:p>
        </p:txBody>
      </p:sp>
      <p:sp>
        <p:nvSpPr>
          <p:cNvPr id="66" name="Google Shape;66;p2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67" name="Google Shape;67;p2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68" name="Google Shape;68;p2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9997498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9"/>
        <p:cNvGrpSpPr/>
        <p:nvPr/>
      </p:nvGrpSpPr>
      <p:grpSpPr>
        <a:xfrm>
          <a:off x="0" y="0"/>
          <a:ext cx="0" cy="0"/>
          <a:chOff x="0" y="0"/>
          <a:chExt cx="0" cy="0"/>
        </a:xfrm>
      </p:grpSpPr>
      <p:sp>
        <p:nvSpPr>
          <p:cNvPr id="70" name="Google Shape;70;p27"/>
          <p:cNvSpPr txBox="1">
            <a:spLocks noGrp="1"/>
          </p:cNvSpPr>
          <p:nvPr>
            <p:ph type="title"/>
          </p:nvPr>
        </p:nvSpPr>
        <p:spPr>
          <a:xfrm>
            <a:off x="1763688" y="4437112"/>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27"/>
          <p:cNvSpPr>
            <a:spLocks noGrp="1"/>
          </p:cNvSpPr>
          <p:nvPr>
            <p:ph type="pic" idx="2"/>
          </p:nvPr>
        </p:nvSpPr>
        <p:spPr>
          <a:xfrm>
            <a:off x="1792288" y="612775"/>
            <a:ext cx="5486400" cy="3824337"/>
          </a:xfrm>
          <a:prstGeom prst="rect">
            <a:avLst/>
          </a:prstGeom>
          <a:noFill/>
          <a:ln>
            <a:noFill/>
          </a:ln>
        </p:spPr>
        <p:txBody>
          <a:bodyPr spcFirstLastPara="1" wrap="square" lIns="91425" tIns="45700" rIns="91425" bIns="45700" anchor="t" anchorCtr="0">
            <a:normAutofit/>
          </a:bodyPr>
          <a:lstStyle>
            <a:lvl1pPr marR="0" lvl="0" algn="l" rtl="0">
              <a:spcBef>
                <a:spcPts val="640"/>
              </a:spcBef>
              <a:spcAft>
                <a:spcPts val="0"/>
              </a:spcAft>
              <a:buClr>
                <a:schemeClr val="lt1"/>
              </a:buClr>
              <a:buSzPts val="3200"/>
              <a:buFont typeface="Arial"/>
              <a:buNone/>
              <a:defRPr sz="3200" b="0" i="0" u="none" strike="noStrike" cap="none">
                <a:solidFill>
                  <a:schemeClr val="lt1"/>
                </a:solidFill>
                <a:latin typeface="Calibri"/>
                <a:ea typeface="Calibri"/>
                <a:cs typeface="Calibri"/>
                <a:sym typeface="Calibri"/>
              </a:defRPr>
            </a:lvl1pPr>
            <a:lvl2pPr marR="0" lvl="1" algn="l" rtl="0">
              <a:spcBef>
                <a:spcPts val="560"/>
              </a:spcBef>
              <a:spcAft>
                <a:spcPts val="0"/>
              </a:spcAft>
              <a:buClr>
                <a:schemeClr val="lt1"/>
              </a:buClr>
              <a:buSzPts val="2800"/>
              <a:buFont typeface="Arial"/>
              <a:buNone/>
              <a:defRPr sz="2800" b="0" i="0" u="none" strike="noStrike" cap="none">
                <a:solidFill>
                  <a:schemeClr val="lt1"/>
                </a:solidFill>
                <a:latin typeface="Calibri"/>
                <a:ea typeface="Calibri"/>
                <a:cs typeface="Calibri"/>
                <a:sym typeface="Calibri"/>
              </a:defRPr>
            </a:lvl2pPr>
            <a:lvl3pPr marR="0" lvl="2" algn="l" rtl="0">
              <a:spcBef>
                <a:spcPts val="480"/>
              </a:spcBef>
              <a:spcAft>
                <a:spcPts val="0"/>
              </a:spcAft>
              <a:buClr>
                <a:schemeClr val="lt1"/>
              </a:buClr>
              <a:buSzPts val="2400"/>
              <a:buFont typeface="Arial"/>
              <a:buNone/>
              <a:defRPr sz="2400" b="0" i="0" u="none" strike="noStrike" cap="none">
                <a:solidFill>
                  <a:schemeClr val="lt1"/>
                </a:solidFill>
                <a:latin typeface="Calibri"/>
                <a:ea typeface="Calibri"/>
                <a:cs typeface="Calibri"/>
                <a:sym typeface="Calibri"/>
              </a:defRPr>
            </a:lvl3pPr>
            <a:lvl4pPr marR="0" lvl="3" algn="l" rtl="0">
              <a:spcBef>
                <a:spcPts val="400"/>
              </a:spcBef>
              <a:spcAft>
                <a:spcPts val="0"/>
              </a:spcAft>
              <a:buClr>
                <a:schemeClr val="lt1"/>
              </a:buClr>
              <a:buSzPts val="2000"/>
              <a:buFont typeface="Arial"/>
              <a:buNone/>
              <a:defRPr sz="2000" b="0" i="0" u="none" strike="noStrike" cap="none">
                <a:solidFill>
                  <a:schemeClr val="lt1"/>
                </a:solidFill>
                <a:latin typeface="Calibri"/>
                <a:ea typeface="Calibri"/>
                <a:cs typeface="Calibri"/>
                <a:sym typeface="Calibri"/>
              </a:defRPr>
            </a:lvl4pPr>
            <a:lvl5pPr marR="0" lvl="4" algn="l" rtl="0">
              <a:spcBef>
                <a:spcPts val="400"/>
              </a:spcBef>
              <a:spcAft>
                <a:spcPts val="0"/>
              </a:spcAft>
              <a:buClr>
                <a:schemeClr val="lt1"/>
              </a:buClr>
              <a:buSzPts val="2000"/>
              <a:buFont typeface="Arial"/>
              <a:buNone/>
              <a:defRPr sz="2000" b="0" i="0" u="none" strike="noStrike" cap="none">
                <a:solidFill>
                  <a:schemeClr val="lt1"/>
                </a:solidFill>
                <a:latin typeface="Calibri"/>
                <a:ea typeface="Calibri"/>
                <a:cs typeface="Calibri"/>
                <a:sym typeface="Calibri"/>
              </a:defRPr>
            </a:lvl5pPr>
            <a:lvl6pPr marR="0" lvl="5" algn="l" rtl="0">
              <a:spcBef>
                <a:spcPts val="400"/>
              </a:spcBef>
              <a:spcAft>
                <a:spcPts val="0"/>
              </a:spcAft>
              <a:buClr>
                <a:schemeClr val="lt1"/>
              </a:buClr>
              <a:buSzPts val="2000"/>
              <a:buFont typeface="Arial"/>
              <a:buNone/>
              <a:defRPr sz="2000" b="0" i="0" u="none" strike="noStrike" cap="none">
                <a:solidFill>
                  <a:schemeClr val="lt1"/>
                </a:solidFill>
                <a:latin typeface="Calibri"/>
                <a:ea typeface="Calibri"/>
                <a:cs typeface="Calibri"/>
                <a:sym typeface="Calibri"/>
              </a:defRPr>
            </a:lvl6pPr>
            <a:lvl7pPr marR="0" lvl="6" algn="l" rtl="0">
              <a:spcBef>
                <a:spcPts val="400"/>
              </a:spcBef>
              <a:spcAft>
                <a:spcPts val="0"/>
              </a:spcAft>
              <a:buClr>
                <a:schemeClr val="lt1"/>
              </a:buClr>
              <a:buSzPts val="2000"/>
              <a:buFont typeface="Arial"/>
              <a:buNone/>
              <a:defRPr sz="2000" b="0" i="0" u="none" strike="noStrike" cap="none">
                <a:solidFill>
                  <a:schemeClr val="lt1"/>
                </a:solidFill>
                <a:latin typeface="Calibri"/>
                <a:ea typeface="Calibri"/>
                <a:cs typeface="Calibri"/>
                <a:sym typeface="Calibri"/>
              </a:defRPr>
            </a:lvl7pPr>
            <a:lvl8pPr marR="0" lvl="7" algn="l" rtl="0">
              <a:spcBef>
                <a:spcPts val="400"/>
              </a:spcBef>
              <a:spcAft>
                <a:spcPts val="0"/>
              </a:spcAft>
              <a:buClr>
                <a:schemeClr val="lt1"/>
              </a:buClr>
              <a:buSzPts val="2000"/>
              <a:buFont typeface="Arial"/>
              <a:buNone/>
              <a:defRPr sz="2000" b="0" i="0" u="none" strike="noStrike" cap="none">
                <a:solidFill>
                  <a:schemeClr val="lt1"/>
                </a:solidFill>
                <a:latin typeface="Calibri"/>
                <a:ea typeface="Calibri"/>
                <a:cs typeface="Calibri"/>
                <a:sym typeface="Calibri"/>
              </a:defRPr>
            </a:lvl8pPr>
            <a:lvl9pPr marR="0" lvl="8" algn="l" rtl="0">
              <a:spcBef>
                <a:spcPts val="400"/>
              </a:spcBef>
              <a:spcAft>
                <a:spcPts val="0"/>
              </a:spcAft>
              <a:buClr>
                <a:schemeClr val="lt1"/>
              </a:buClr>
              <a:buSzPts val="2000"/>
              <a:buFont typeface="Arial"/>
              <a:buNone/>
              <a:defRPr sz="2000" b="0" i="0" u="none" strike="noStrike" cap="none">
                <a:solidFill>
                  <a:schemeClr val="lt1"/>
                </a:solidFill>
                <a:latin typeface="Calibri"/>
                <a:ea typeface="Calibri"/>
                <a:cs typeface="Calibri"/>
                <a:sym typeface="Calibri"/>
              </a:defRPr>
            </a:lvl9pPr>
          </a:lstStyle>
          <a:p>
            <a:endParaRPr/>
          </a:p>
        </p:txBody>
      </p:sp>
      <p:sp>
        <p:nvSpPr>
          <p:cNvPr id="72" name="Google Shape;72;p27"/>
          <p:cNvSpPr txBox="1">
            <a:spLocks noGrp="1"/>
          </p:cNvSpPr>
          <p:nvPr>
            <p:ph type="body" idx="1"/>
          </p:nvPr>
        </p:nvSpPr>
        <p:spPr>
          <a:xfrm>
            <a:off x="1763688" y="5013176"/>
            <a:ext cx="5486400" cy="576064"/>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lt1"/>
              </a:buClr>
              <a:buSzPts val="1400"/>
              <a:buNone/>
              <a:defRPr sz="1400"/>
            </a:lvl1pPr>
            <a:lvl2pPr marL="914400" lvl="1" indent="-228600" algn="l">
              <a:spcBef>
                <a:spcPts val="240"/>
              </a:spcBef>
              <a:spcAft>
                <a:spcPts val="0"/>
              </a:spcAft>
              <a:buClr>
                <a:schemeClr val="lt1"/>
              </a:buClr>
              <a:buSzPts val="1200"/>
              <a:buNone/>
              <a:defRPr sz="1200"/>
            </a:lvl2pPr>
            <a:lvl3pPr marL="1371600" lvl="2" indent="-228600" algn="l">
              <a:spcBef>
                <a:spcPts val="200"/>
              </a:spcBef>
              <a:spcAft>
                <a:spcPts val="0"/>
              </a:spcAft>
              <a:buClr>
                <a:schemeClr val="lt1"/>
              </a:buClr>
              <a:buSzPts val="1000"/>
              <a:buNone/>
              <a:defRPr sz="1000"/>
            </a:lvl3pPr>
            <a:lvl4pPr marL="1828800" lvl="3" indent="-228600" algn="l">
              <a:spcBef>
                <a:spcPts val="180"/>
              </a:spcBef>
              <a:spcAft>
                <a:spcPts val="0"/>
              </a:spcAft>
              <a:buClr>
                <a:schemeClr val="lt1"/>
              </a:buClr>
              <a:buSzPts val="900"/>
              <a:buNone/>
              <a:defRPr sz="900"/>
            </a:lvl4pPr>
            <a:lvl5pPr marL="2286000" lvl="4" indent="-228600" algn="l">
              <a:spcBef>
                <a:spcPts val="180"/>
              </a:spcBef>
              <a:spcAft>
                <a:spcPts val="0"/>
              </a:spcAft>
              <a:buClr>
                <a:schemeClr val="lt1"/>
              </a:buClr>
              <a:buSzPts val="900"/>
              <a:buNone/>
              <a:defRPr sz="900"/>
            </a:lvl5pPr>
            <a:lvl6pPr marL="2743200" lvl="5" indent="-228600" algn="l">
              <a:spcBef>
                <a:spcPts val="180"/>
              </a:spcBef>
              <a:spcAft>
                <a:spcPts val="0"/>
              </a:spcAft>
              <a:buClr>
                <a:schemeClr val="lt1"/>
              </a:buClr>
              <a:buSzPts val="900"/>
              <a:buNone/>
              <a:defRPr sz="900"/>
            </a:lvl6pPr>
            <a:lvl7pPr marL="3200400" lvl="6" indent="-228600" algn="l">
              <a:spcBef>
                <a:spcPts val="180"/>
              </a:spcBef>
              <a:spcAft>
                <a:spcPts val="0"/>
              </a:spcAft>
              <a:buClr>
                <a:schemeClr val="lt1"/>
              </a:buClr>
              <a:buSzPts val="900"/>
              <a:buNone/>
              <a:defRPr sz="900"/>
            </a:lvl7pPr>
            <a:lvl8pPr marL="3657600" lvl="7" indent="-228600" algn="l">
              <a:spcBef>
                <a:spcPts val="180"/>
              </a:spcBef>
              <a:spcAft>
                <a:spcPts val="0"/>
              </a:spcAft>
              <a:buClr>
                <a:schemeClr val="lt1"/>
              </a:buClr>
              <a:buSzPts val="900"/>
              <a:buNone/>
              <a:defRPr sz="900"/>
            </a:lvl8pPr>
            <a:lvl9pPr marL="4114800" lvl="8" indent="-228600" algn="l">
              <a:spcBef>
                <a:spcPts val="180"/>
              </a:spcBef>
              <a:spcAft>
                <a:spcPts val="0"/>
              </a:spcAft>
              <a:buClr>
                <a:schemeClr val="lt1"/>
              </a:buClr>
              <a:buSzPts val="900"/>
              <a:buNone/>
              <a:defRPr sz="900"/>
            </a:lvl9pPr>
          </a:lstStyle>
          <a:p>
            <a:endParaRPr/>
          </a:p>
        </p:txBody>
      </p:sp>
      <p:sp>
        <p:nvSpPr>
          <p:cNvPr id="73" name="Google Shape;73;p2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74" name="Google Shape;74;p2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75" name="Google Shape;75;p2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233561672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6"/>
        <p:cNvGrpSpPr/>
        <p:nvPr/>
      </p:nvGrpSpPr>
      <p:grpSpPr>
        <a:xfrm>
          <a:off x="0" y="0"/>
          <a:ext cx="0" cy="0"/>
          <a:chOff x="0" y="0"/>
          <a:chExt cx="0" cy="0"/>
        </a:xfrm>
      </p:grpSpPr>
      <p:sp>
        <p:nvSpPr>
          <p:cNvPr id="77" name="Google Shape;77;p2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28"/>
          <p:cNvSpPr txBox="1">
            <a:spLocks noGrp="1"/>
          </p:cNvSpPr>
          <p:nvPr>
            <p:ph type="body" idx="1"/>
          </p:nvPr>
        </p:nvSpPr>
        <p:spPr>
          <a:xfrm rot="5400000">
            <a:off x="2613484" y="-556083"/>
            <a:ext cx="3917032"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79" name="Google Shape;79;p2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80" name="Google Shape;80;p2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81" name="Google Shape;81;p2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35763837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2"/>
        <p:cNvGrpSpPr/>
        <p:nvPr/>
      </p:nvGrpSpPr>
      <p:grpSpPr>
        <a:xfrm>
          <a:off x="0" y="0"/>
          <a:ext cx="0" cy="0"/>
          <a:chOff x="0" y="0"/>
          <a:chExt cx="0" cy="0"/>
        </a:xfrm>
      </p:grpSpPr>
      <p:sp>
        <p:nvSpPr>
          <p:cNvPr id="83" name="Google Shape;83;p29"/>
          <p:cNvSpPr txBox="1">
            <a:spLocks noGrp="1"/>
          </p:cNvSpPr>
          <p:nvPr>
            <p:ph type="title"/>
          </p:nvPr>
        </p:nvSpPr>
        <p:spPr>
          <a:xfrm rot="5400000">
            <a:off x="5036803" y="1867236"/>
            <a:ext cx="5242594"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9"/>
          <p:cNvSpPr txBox="1">
            <a:spLocks noGrp="1"/>
          </p:cNvSpPr>
          <p:nvPr>
            <p:ph type="body" idx="1"/>
          </p:nvPr>
        </p:nvSpPr>
        <p:spPr>
          <a:xfrm rot="5400000">
            <a:off x="845803" y="-113964"/>
            <a:ext cx="5242594"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85" name="Google Shape;85;p2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86" name="Google Shape;86;p2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FFFFFF"/>
              </a:solidFill>
            </a:endParaRPr>
          </a:p>
        </p:txBody>
      </p:sp>
      <p:sp>
        <p:nvSpPr>
          <p:cNvPr id="87" name="Google Shape;87;p2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a:solidFill>
                  <a:srgbClr val="FFFFFF"/>
                </a:solidFill>
              </a:rPr>
              <a:pPr/>
              <a:t>‹#›</a:t>
            </a:fld>
            <a:endParaRPr>
              <a:solidFill>
                <a:srgbClr val="FFFFFF"/>
              </a:solidFill>
            </a:endParaRPr>
          </a:p>
        </p:txBody>
      </p:sp>
    </p:spTree>
    <p:extLst>
      <p:ext uri="{BB962C8B-B14F-4D97-AF65-F5344CB8AC3E}">
        <p14:creationId xmlns:p14="http://schemas.microsoft.com/office/powerpoint/2010/main" val="177516736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Shape 9"/>
        <p:cNvGrpSpPr/>
        <p:nvPr/>
      </p:nvGrpSpPr>
      <p:grpSpPr>
        <a:xfrm>
          <a:off x="0" y="0"/>
          <a:ext cx="0" cy="0"/>
          <a:chOff x="0" y="0"/>
          <a:chExt cx="0" cy="0"/>
        </a:xfrm>
      </p:grpSpPr>
      <p:sp>
        <p:nvSpPr>
          <p:cNvPr id="10" name="Google Shape;10;p1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lt1"/>
              </a:buClr>
              <a:buSzPts val="4400"/>
              <a:buFont typeface="Calibri"/>
              <a:buNone/>
              <a:defRPr sz="4400" b="0" i="0" u="none" strike="noStrike" cap="non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8"/>
          <p:cNvSpPr txBox="1">
            <a:spLocks noGrp="1"/>
          </p:cNvSpPr>
          <p:nvPr>
            <p:ph type="body" idx="1"/>
          </p:nvPr>
        </p:nvSpPr>
        <p:spPr>
          <a:xfrm>
            <a:off x="457200" y="1600201"/>
            <a:ext cx="8229600" cy="3917032"/>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lt1"/>
              </a:buClr>
              <a:buSzPts val="3200"/>
              <a:buFont typeface="Arial"/>
              <a:buChar char="•"/>
              <a:defRPr sz="3200" b="0" i="0" u="none" strike="noStrike" cap="none">
                <a:solidFill>
                  <a:schemeClr val="lt1"/>
                </a:solidFill>
                <a:latin typeface="Calibri"/>
                <a:ea typeface="Calibri"/>
                <a:cs typeface="Calibri"/>
                <a:sym typeface="Calibri"/>
              </a:defRPr>
            </a:lvl1pPr>
            <a:lvl2pPr marL="914400" marR="0" lvl="1" indent="-406400" algn="l" rtl="0">
              <a:spcBef>
                <a:spcPts val="56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2pPr>
            <a:lvl3pPr marL="1371600" marR="0" lvl="2" indent="-381000" algn="l" rtl="0">
              <a:spcBef>
                <a:spcPts val="48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3pPr>
            <a:lvl4pPr marL="1828800" marR="0" lvl="3"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4pPr>
            <a:lvl5pPr marL="2286000" marR="0" lvl="4"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5pPr>
            <a:lvl6pPr marL="2743200" marR="0" lvl="5"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6pPr>
            <a:lvl7pPr marL="3200400" marR="0" lvl="6"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7pPr>
            <a:lvl8pPr marL="3657600" marR="0" lvl="7"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8pPr>
            <a:lvl9pPr marL="4114800" marR="0" lvl="8"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9pPr>
          </a:lstStyle>
          <a:p>
            <a:endParaRPr/>
          </a:p>
        </p:txBody>
      </p:sp>
      <p:sp>
        <p:nvSpPr>
          <p:cNvPr id="12" name="Google Shape;12;p1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pPr>
              <a:buClr>
                <a:srgbClr val="000000"/>
              </a:buClr>
              <a:buFont typeface="Arial"/>
              <a:buNone/>
            </a:pPr>
            <a:endParaRPr kern="0">
              <a:solidFill>
                <a:srgbClr val="FFFFFF"/>
              </a:solidFill>
            </a:endParaRPr>
          </a:p>
        </p:txBody>
      </p:sp>
      <p:sp>
        <p:nvSpPr>
          <p:cNvPr id="13" name="Google Shape;13;p1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pPr>
              <a:buClr>
                <a:srgbClr val="000000"/>
              </a:buClr>
              <a:buFont typeface="Arial"/>
              <a:buNone/>
            </a:pPr>
            <a:endParaRPr kern="0">
              <a:solidFill>
                <a:srgbClr val="FFFFFF"/>
              </a:solidFill>
            </a:endParaRPr>
          </a:p>
        </p:txBody>
      </p:sp>
      <p:sp>
        <p:nvSpPr>
          <p:cNvPr id="14" name="Google Shape;14;p1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lt1"/>
                </a:solidFill>
                <a:latin typeface="Calibri"/>
                <a:ea typeface="Calibri"/>
                <a:cs typeface="Calibri"/>
                <a:sym typeface="Calibri"/>
              </a:defRPr>
            </a:lvl1pPr>
            <a:lvl2pPr marL="0" marR="0" lvl="1" indent="0" algn="r" rtl="0">
              <a:spcBef>
                <a:spcPts val="0"/>
              </a:spcBef>
              <a:buNone/>
              <a:defRPr sz="1200" b="0" i="0" u="none" strike="noStrike" cap="none">
                <a:solidFill>
                  <a:schemeClr val="lt1"/>
                </a:solidFill>
                <a:latin typeface="Calibri"/>
                <a:ea typeface="Calibri"/>
                <a:cs typeface="Calibri"/>
                <a:sym typeface="Calibri"/>
              </a:defRPr>
            </a:lvl2pPr>
            <a:lvl3pPr marL="0" marR="0" lvl="2" indent="0" algn="r" rtl="0">
              <a:spcBef>
                <a:spcPts val="0"/>
              </a:spcBef>
              <a:buNone/>
              <a:defRPr sz="1200" b="0" i="0" u="none" strike="noStrike" cap="none">
                <a:solidFill>
                  <a:schemeClr val="lt1"/>
                </a:solidFill>
                <a:latin typeface="Calibri"/>
                <a:ea typeface="Calibri"/>
                <a:cs typeface="Calibri"/>
                <a:sym typeface="Calibri"/>
              </a:defRPr>
            </a:lvl3pPr>
            <a:lvl4pPr marL="0" marR="0" lvl="3" indent="0" algn="r" rtl="0">
              <a:spcBef>
                <a:spcPts val="0"/>
              </a:spcBef>
              <a:buNone/>
              <a:defRPr sz="1200" b="0" i="0" u="none" strike="noStrike" cap="none">
                <a:solidFill>
                  <a:schemeClr val="lt1"/>
                </a:solidFill>
                <a:latin typeface="Calibri"/>
                <a:ea typeface="Calibri"/>
                <a:cs typeface="Calibri"/>
                <a:sym typeface="Calibri"/>
              </a:defRPr>
            </a:lvl4pPr>
            <a:lvl5pPr marL="0" marR="0" lvl="4" indent="0" algn="r" rtl="0">
              <a:spcBef>
                <a:spcPts val="0"/>
              </a:spcBef>
              <a:buNone/>
              <a:defRPr sz="1200" b="0" i="0" u="none" strike="noStrike" cap="none">
                <a:solidFill>
                  <a:schemeClr val="lt1"/>
                </a:solidFill>
                <a:latin typeface="Calibri"/>
                <a:ea typeface="Calibri"/>
                <a:cs typeface="Calibri"/>
                <a:sym typeface="Calibri"/>
              </a:defRPr>
            </a:lvl5pPr>
            <a:lvl6pPr marL="0" marR="0" lvl="5" indent="0" algn="r" rtl="0">
              <a:spcBef>
                <a:spcPts val="0"/>
              </a:spcBef>
              <a:buNone/>
              <a:defRPr sz="1200" b="0" i="0" u="none" strike="noStrike" cap="none">
                <a:solidFill>
                  <a:schemeClr val="lt1"/>
                </a:solidFill>
                <a:latin typeface="Calibri"/>
                <a:ea typeface="Calibri"/>
                <a:cs typeface="Calibri"/>
                <a:sym typeface="Calibri"/>
              </a:defRPr>
            </a:lvl6pPr>
            <a:lvl7pPr marL="0" marR="0" lvl="6" indent="0" algn="r" rtl="0">
              <a:spcBef>
                <a:spcPts val="0"/>
              </a:spcBef>
              <a:buNone/>
              <a:defRPr sz="1200" b="0" i="0" u="none" strike="noStrike" cap="none">
                <a:solidFill>
                  <a:schemeClr val="lt1"/>
                </a:solidFill>
                <a:latin typeface="Calibri"/>
                <a:ea typeface="Calibri"/>
                <a:cs typeface="Calibri"/>
                <a:sym typeface="Calibri"/>
              </a:defRPr>
            </a:lvl7pPr>
            <a:lvl8pPr marL="0" marR="0" lvl="7" indent="0" algn="r" rtl="0">
              <a:spcBef>
                <a:spcPts val="0"/>
              </a:spcBef>
              <a:buNone/>
              <a:defRPr sz="1200" b="0" i="0" u="none" strike="noStrike" cap="none">
                <a:solidFill>
                  <a:schemeClr val="lt1"/>
                </a:solidFill>
                <a:latin typeface="Calibri"/>
                <a:ea typeface="Calibri"/>
                <a:cs typeface="Calibri"/>
                <a:sym typeface="Calibri"/>
              </a:defRPr>
            </a:lvl8pPr>
            <a:lvl9pPr marL="0" marR="0" lvl="8" indent="0" algn="r" rtl="0">
              <a:spcBef>
                <a:spcPts val="0"/>
              </a:spcBef>
              <a:buNone/>
              <a:defRPr sz="1200" b="0" i="0" u="none" strike="noStrike" cap="none">
                <a:solidFill>
                  <a:schemeClr val="lt1"/>
                </a:solidFill>
                <a:latin typeface="Calibri"/>
                <a:ea typeface="Calibri"/>
                <a:cs typeface="Calibri"/>
                <a:sym typeface="Calibri"/>
              </a:defRPr>
            </a:lvl9pPr>
          </a:lstStyle>
          <a:p>
            <a:pPr>
              <a:buClr>
                <a:srgbClr val="000000"/>
              </a:buClr>
              <a:buFont typeface="Arial"/>
              <a:buNone/>
            </a:pPr>
            <a:fld id="{00000000-1234-1234-1234-123412341234}" type="slidenum">
              <a:rPr lang="en-GB" kern="0">
                <a:solidFill>
                  <a:srgbClr val="FFFFFF"/>
                </a:solidFill>
              </a:rPr>
              <a:pPr>
                <a:buClr>
                  <a:srgbClr val="000000"/>
                </a:buClr>
                <a:buFont typeface="Arial"/>
                <a:buNone/>
              </a:pPr>
              <a:t>‹#›</a:t>
            </a:fld>
            <a:endParaRPr kern="0">
              <a:solidFill>
                <a:srgbClr val="FFFFFF"/>
              </a:solidFill>
            </a:endParaRPr>
          </a:p>
        </p:txBody>
      </p:sp>
      <p:grpSp>
        <p:nvGrpSpPr>
          <p:cNvPr id="15" name="Google Shape;15;p18"/>
          <p:cNvGrpSpPr/>
          <p:nvPr/>
        </p:nvGrpSpPr>
        <p:grpSpPr>
          <a:xfrm>
            <a:off x="0" y="5513556"/>
            <a:ext cx="9144000" cy="1340769"/>
            <a:chOff x="0" y="5517232"/>
            <a:chExt cx="9144000" cy="1340769"/>
          </a:xfrm>
        </p:grpSpPr>
        <p:sp>
          <p:nvSpPr>
            <p:cNvPr id="16" name="Google Shape;16;p18"/>
            <p:cNvSpPr/>
            <p:nvPr/>
          </p:nvSpPr>
          <p:spPr>
            <a:xfrm rot="10800000" flipH="1">
              <a:off x="0" y="5517232"/>
              <a:ext cx="9144000" cy="1340768"/>
            </a:xfrm>
            <a:prstGeom prst="flowChartDocument">
              <a:avLst/>
            </a:prstGeom>
            <a:solidFill>
              <a:srgbClr val="FFFF0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endParaRPr kern="0">
                <a:solidFill>
                  <a:srgbClr val="FFFFFF"/>
                </a:solidFill>
                <a:latin typeface="Calibri"/>
                <a:ea typeface="Calibri"/>
                <a:cs typeface="Calibri"/>
                <a:sym typeface="Calibri"/>
              </a:endParaRPr>
            </a:p>
          </p:txBody>
        </p:sp>
        <p:sp>
          <p:nvSpPr>
            <p:cNvPr id="17" name="Google Shape;17;p18"/>
            <p:cNvSpPr txBox="1"/>
            <p:nvPr/>
          </p:nvSpPr>
          <p:spPr>
            <a:xfrm>
              <a:off x="4355976" y="5842338"/>
              <a:ext cx="4788024" cy="1015663"/>
            </a:xfrm>
            <a:prstGeom prst="rect">
              <a:avLst/>
            </a:prstGeom>
            <a:solidFill>
              <a:srgbClr val="FFFF00"/>
            </a:solidFill>
            <a:ln>
              <a:noFill/>
            </a:ln>
          </p:spPr>
          <p:txBody>
            <a:bodyPr spcFirstLastPara="1" wrap="square" lIns="91425" tIns="45700" rIns="91425" bIns="45700" anchor="t" anchorCtr="0">
              <a:spAutoFit/>
            </a:bodyPr>
            <a:lstStyle/>
            <a:p>
              <a:pPr algn="ctr">
                <a:buClr>
                  <a:srgbClr val="000000"/>
                </a:buClr>
                <a:buFont typeface="Arial"/>
                <a:buNone/>
              </a:pPr>
              <a:r>
                <a:rPr lang="en-GB" sz="3600" b="1" kern="0">
                  <a:solidFill>
                    <a:srgbClr val="008000"/>
                  </a:solidFill>
                  <a:latin typeface="Calibri"/>
                  <a:ea typeface="Calibri"/>
                  <a:cs typeface="Calibri"/>
                  <a:sym typeface="Calibri"/>
                </a:rPr>
                <a:t>Bassett Green Primary </a:t>
              </a:r>
              <a:r>
                <a:rPr lang="en-GB" sz="2400" b="1" kern="0">
                  <a:solidFill>
                    <a:srgbClr val="008000"/>
                  </a:solidFill>
                  <a:latin typeface="Calibri"/>
                  <a:ea typeface="Calibri"/>
                  <a:cs typeface="Calibri"/>
                  <a:sym typeface="Calibri"/>
                </a:rPr>
                <a:t>‘Be brave, be brilliant, be our best ’</a:t>
              </a:r>
              <a:endParaRPr sz="1400" kern="0">
                <a:solidFill>
                  <a:srgbClr val="000000"/>
                </a:solidFill>
                <a:cs typeface="Arial"/>
                <a:sym typeface="Arial"/>
              </a:endParaRPr>
            </a:p>
          </p:txBody>
        </p:sp>
      </p:grpSp>
      <p:pic>
        <p:nvPicPr>
          <p:cNvPr id="18" name="Google Shape;18;p18"/>
          <p:cNvPicPr preferRelativeResize="0"/>
          <p:nvPr/>
        </p:nvPicPr>
        <p:blipFill rotWithShape="1">
          <a:blip r:embed="rId11">
            <a:alphaModFix/>
          </a:blip>
          <a:srcRect/>
          <a:stretch/>
        </p:blipFill>
        <p:spPr>
          <a:xfrm>
            <a:off x="0" y="5587271"/>
            <a:ext cx="1259632" cy="1250854"/>
          </a:xfrm>
          <a:prstGeom prst="rect">
            <a:avLst/>
          </a:prstGeom>
          <a:noFill/>
          <a:ln>
            <a:noFill/>
          </a:ln>
        </p:spPr>
      </p:pic>
    </p:spTree>
    <p:extLst>
      <p:ext uri="{BB962C8B-B14F-4D97-AF65-F5344CB8AC3E}">
        <p14:creationId xmlns:p14="http://schemas.microsoft.com/office/powerpoint/2010/main" val="531483569"/>
      </p:ext>
    </p:extLst>
  </p:cSld>
  <p:clrMap bg1="lt1" tx1="dk1" bg2="dk2" tx2="lt2" accent1="accent1" accent2="accent2" accent3="accent3" accent4="accent4" accent5="accent5" accent6="accent6" hlink="hlink" folHlink="folHlink"/>
  <p:sldLayoutIdLst>
    <p:sldLayoutId id="2147483661"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539552" y="2204864"/>
            <a:ext cx="8229600" cy="7233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ct val="100000"/>
              <a:buFont typeface="Calibri"/>
              <a:buNone/>
            </a:pPr>
            <a:r>
              <a:rPr lang="en-GB" sz="8800" b="1" dirty="0"/>
              <a:t>Year 5 PSHE </a:t>
            </a:r>
            <a:br>
              <a:rPr lang="en-GB" sz="8800" b="1" dirty="0"/>
            </a:br>
            <a:r>
              <a:rPr lang="en-GB" sz="8800" b="1" dirty="0"/>
              <a:t>RSE Parent Meet</a:t>
            </a:r>
            <a:br>
              <a:rPr lang="en-GB" sz="8800" b="1" dirty="0"/>
            </a:br>
            <a:r>
              <a:rPr lang="en-GB" sz="8800" b="1" dirty="0"/>
              <a:t>June 2026</a:t>
            </a:r>
            <a:endParaRPr sz="8800" b="1"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1</a:t>
            </a:fld>
            <a:endParaRPr>
              <a:solidFill>
                <a:srgbClr val="FFFFFF"/>
              </a:solidFill>
            </a:endParaRPr>
          </a:p>
        </p:txBody>
      </p:sp>
    </p:spTree>
    <p:extLst>
      <p:ext uri="{BB962C8B-B14F-4D97-AF65-F5344CB8AC3E}">
        <p14:creationId xmlns:p14="http://schemas.microsoft.com/office/powerpoint/2010/main" val="719449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808" y="75818"/>
            <a:ext cx="8229600" cy="1143000"/>
          </a:xfrm>
        </p:spPr>
        <p:txBody>
          <a:bodyPr/>
          <a:lstStyle/>
          <a:p>
            <a:r>
              <a:rPr lang="en-GB" b="1" u="sng" dirty="0"/>
              <a:t>Hello &amp; Thank you!</a:t>
            </a:r>
          </a:p>
        </p:txBody>
      </p:sp>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2</a:t>
            </a:fld>
            <a:endParaRPr lang="en-GB">
              <a:solidFill>
                <a:srgbClr val="FFFFFF"/>
              </a:solidFill>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1979711" y="1237167"/>
            <a:ext cx="5400600" cy="39962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AutoShape 4" descr="https://mail.google.com/mail/u/0?ui=2&amp;ik=fb3b76072c&amp;attid=0.1.1&amp;permmsgid=msg-f:1697641346572485228&amp;th=178f3bcf6a78026c&amp;view=fimg&amp;sz=s0-l75-ft&amp;attbid=ANGjdJ9rlOy0WeroZnEL3wx7GC3ReFjxHgBV7nX-LpHIAriseiYWgOjVRFCibGaws8v-hu0qAJXW4ifwLMz0nw3BEeCaXvYtK7oHetqO9JC2qEPwbC4g_K2HaQTcZWs&amp;disp=emb"/>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2" descr="https://mail.google.com/mail/u/0?ui=2&amp;ik=fb3b76072c&amp;attid=0.1.1&amp;permmsgid=msg-f:1700098072250419775&amp;th=1797f6306fd00a3f&amp;view=fimg&amp;sz=s0-l75-ft&amp;attbid=ANGjdJ_toPLiaw3d04qoAB5DCBCa-VVh1dAFEaXUDdsgW9pGQq8w-v16KbjarLkh0sbewf0chYypcHkfw0H1YLzMGw6qnnrn6OplArc9D30LtIIK1DtM3BkTsi33hWs&amp;disp=emb"/>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29511401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753" y="620688"/>
            <a:ext cx="8229600" cy="1786210"/>
          </a:xfrm>
        </p:spPr>
        <p:txBody>
          <a:bodyPr>
            <a:normAutofit fontScale="90000"/>
          </a:bodyPr>
          <a:lstStyle/>
          <a:p>
            <a:r>
              <a:rPr lang="en-GB" b="1" u="sng" dirty="0"/>
              <a:t>Terminology</a:t>
            </a:r>
            <a:br>
              <a:rPr lang="en-GB" b="1" u="sng" dirty="0"/>
            </a:br>
            <a:br>
              <a:rPr lang="en-GB" sz="3600" b="1" u="sng" dirty="0"/>
            </a:br>
            <a:br>
              <a:rPr lang="en-GB" b="1" u="sng" dirty="0"/>
            </a:br>
            <a:endParaRPr lang="en-GB" b="1" u="sng" dirty="0"/>
          </a:p>
        </p:txBody>
      </p:sp>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3</a:t>
            </a:fld>
            <a:endParaRPr lang="en-GB">
              <a:solidFill>
                <a:srgbClr val="FFFFFF"/>
              </a:solidFill>
            </a:endParaRPr>
          </a:p>
        </p:txBody>
      </p:sp>
      <p:sp>
        <p:nvSpPr>
          <p:cNvPr id="6" name="AutoShape 4" descr="https://mail.google.com/mail/u/0?ui=2&amp;ik=fb3b76072c&amp;attid=0.1.1&amp;permmsgid=msg-f:1697641346572485228&amp;th=178f3bcf6a78026c&amp;view=fimg&amp;sz=s0-l75-ft&amp;attbid=ANGjdJ9rlOy0WeroZnEL3wx7GC3ReFjxHgBV7nX-LpHIAriseiYWgOjVRFCibGaws8v-hu0qAJXW4ifwLMz0nw3BEeCaXvYtK7oHetqO9JC2qEPwbC4g_K2HaQTcZWs&amp;disp=emb"/>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Rectangle 2"/>
          <p:cNvSpPr/>
          <p:nvPr/>
        </p:nvSpPr>
        <p:spPr>
          <a:xfrm>
            <a:off x="351822" y="1484784"/>
            <a:ext cx="8621318" cy="4031873"/>
          </a:xfrm>
          <a:prstGeom prst="rect">
            <a:avLst/>
          </a:prstGeom>
        </p:spPr>
        <p:txBody>
          <a:bodyPr wrap="square">
            <a:spAutoFit/>
          </a:bodyPr>
          <a:lstStyle/>
          <a:p>
            <a:pPr algn="ctr"/>
            <a:r>
              <a:rPr lang="en-GB" sz="3200" b="1" dirty="0">
                <a:solidFill>
                  <a:schemeClr val="bg1"/>
                </a:solidFill>
              </a:rPr>
              <a:t>PSHE: </a:t>
            </a:r>
          </a:p>
          <a:p>
            <a:pPr algn="ctr"/>
            <a:r>
              <a:rPr lang="en-GB" sz="3200" b="1" dirty="0">
                <a:solidFill>
                  <a:schemeClr val="bg1"/>
                </a:solidFill>
              </a:rPr>
              <a:t>Personal, Social, Health &amp; Economics (Education)</a:t>
            </a:r>
          </a:p>
          <a:p>
            <a:pPr algn="ctr"/>
            <a:endParaRPr lang="en-GB" sz="3200" b="1" dirty="0">
              <a:solidFill>
                <a:schemeClr val="bg1"/>
              </a:solidFill>
            </a:endParaRPr>
          </a:p>
          <a:p>
            <a:pPr algn="ctr"/>
            <a:r>
              <a:rPr lang="en-GB" sz="3200" b="1" dirty="0">
                <a:solidFill>
                  <a:schemeClr val="bg1"/>
                </a:solidFill>
              </a:rPr>
              <a:t>RE: </a:t>
            </a:r>
          </a:p>
          <a:p>
            <a:pPr algn="ctr"/>
            <a:r>
              <a:rPr lang="en-GB" sz="3200" b="1" dirty="0">
                <a:solidFill>
                  <a:schemeClr val="bg1"/>
                </a:solidFill>
              </a:rPr>
              <a:t>Relationships Education</a:t>
            </a:r>
          </a:p>
          <a:p>
            <a:pPr algn="ctr"/>
            <a:endParaRPr lang="en-GB" sz="3200" b="1" dirty="0">
              <a:solidFill>
                <a:schemeClr val="bg1"/>
              </a:solidFill>
            </a:endParaRPr>
          </a:p>
          <a:p>
            <a:pPr algn="ctr"/>
            <a:r>
              <a:rPr lang="en-GB" sz="3200" b="1" dirty="0">
                <a:solidFill>
                  <a:schemeClr val="bg1"/>
                </a:solidFill>
              </a:rPr>
              <a:t>Health and Wellbeing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2564904"/>
            <a:ext cx="2343150"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2564904"/>
            <a:ext cx="2343150"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059696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457200" y="37642"/>
            <a:ext cx="8229600" cy="7233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lt1"/>
              </a:buClr>
              <a:buSzPct val="100000"/>
              <a:buFont typeface="Calibri"/>
              <a:buNone/>
            </a:pPr>
            <a:r>
              <a:rPr lang="en-GB" b="1" u="sng" dirty="0"/>
              <a:t>Aims: </a:t>
            </a:r>
            <a:endParaRPr b="1" u="sng" dirty="0"/>
          </a:p>
        </p:txBody>
      </p:sp>
      <p:sp>
        <p:nvSpPr>
          <p:cNvPr id="93" name="Google Shape;93;p1"/>
          <p:cNvSpPr txBox="1">
            <a:spLocks noGrp="1"/>
          </p:cNvSpPr>
          <p:nvPr>
            <p:ph type="body" idx="1"/>
          </p:nvPr>
        </p:nvSpPr>
        <p:spPr>
          <a:xfrm>
            <a:off x="181372" y="1553503"/>
            <a:ext cx="8928900" cy="4597500"/>
          </a:xfrm>
          <a:prstGeom prst="rect">
            <a:avLst/>
          </a:prstGeom>
          <a:noFill/>
          <a:ln>
            <a:noFill/>
          </a:ln>
        </p:spPr>
        <p:txBody>
          <a:bodyPr spcFirstLastPara="1" wrap="square" lIns="91425" tIns="45700" rIns="91425" bIns="45700" anchor="t" anchorCtr="0">
            <a:normAutofit/>
          </a:bodyPr>
          <a:lstStyle/>
          <a:p>
            <a:pPr indent="-457200">
              <a:spcBef>
                <a:spcPts val="640"/>
              </a:spcBef>
              <a:buSzPts val="3200"/>
            </a:pPr>
            <a:r>
              <a:rPr lang="en-GB" dirty="0"/>
              <a:t>Share the background of our PSHE curriculum journey</a:t>
            </a:r>
          </a:p>
          <a:p>
            <a:pPr indent="-457200">
              <a:spcBef>
                <a:spcPts val="640"/>
              </a:spcBef>
              <a:buSzPts val="3200"/>
            </a:pPr>
            <a:r>
              <a:rPr lang="en-GB" dirty="0"/>
              <a:t>Share the RE requirements for primary schools </a:t>
            </a:r>
          </a:p>
          <a:p>
            <a:pPr indent="-457200">
              <a:spcBef>
                <a:spcPts val="640"/>
              </a:spcBef>
              <a:buSzPts val="3200"/>
            </a:pPr>
            <a:r>
              <a:rPr lang="en-GB" dirty="0"/>
              <a:t>Share the objectives we will teach </a:t>
            </a:r>
          </a:p>
          <a:p>
            <a:pPr indent="-457200">
              <a:spcBef>
                <a:spcPts val="640"/>
              </a:spcBef>
              <a:buSzPts val="3200"/>
            </a:pPr>
            <a:r>
              <a:rPr lang="en-GB" dirty="0"/>
              <a:t>Q&amp;A</a:t>
            </a:r>
            <a:endParaRPr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4</a:t>
            </a:fld>
            <a:endParaRPr>
              <a:solidFill>
                <a:srgbClr val="FFFFFF"/>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81" y="97899"/>
            <a:ext cx="1466115" cy="15610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04" y="114458"/>
            <a:ext cx="1466115" cy="15610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2658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Our PSHE/RSE Journey</a:t>
            </a:r>
            <a:endParaRPr b="1" u="sng" dirty="0"/>
          </a:p>
        </p:txBody>
      </p:sp>
      <p:sp>
        <p:nvSpPr>
          <p:cNvPr id="93" name="Google Shape;93;p1"/>
          <p:cNvSpPr txBox="1">
            <a:spLocks noGrp="1"/>
          </p:cNvSpPr>
          <p:nvPr>
            <p:ph type="body" idx="1"/>
          </p:nvPr>
        </p:nvSpPr>
        <p:spPr>
          <a:xfrm>
            <a:off x="179512" y="830295"/>
            <a:ext cx="8280920" cy="4597500"/>
          </a:xfrm>
          <a:prstGeom prst="rect">
            <a:avLst/>
          </a:prstGeom>
          <a:noFill/>
          <a:ln>
            <a:noFill/>
          </a:ln>
        </p:spPr>
        <p:txBody>
          <a:bodyPr spcFirstLastPara="1" wrap="square" lIns="91425" tIns="45700" rIns="91425" bIns="45700" anchor="t" anchorCtr="0">
            <a:normAutofit/>
          </a:bodyPr>
          <a:lstStyle/>
          <a:p>
            <a:pPr indent="-457200">
              <a:spcBef>
                <a:spcPts val="640"/>
              </a:spcBef>
              <a:buSzPts val="3200"/>
            </a:pPr>
            <a:r>
              <a:rPr lang="en-GB" dirty="0"/>
              <a:t>Subject review </a:t>
            </a:r>
          </a:p>
          <a:p>
            <a:pPr indent="-457200">
              <a:spcBef>
                <a:spcPts val="640"/>
              </a:spcBef>
              <a:buSzPts val="3200"/>
            </a:pPr>
            <a:r>
              <a:rPr lang="en-GB" dirty="0"/>
              <a:t>Planning (government expectations &amp; recommended resources)</a:t>
            </a:r>
          </a:p>
          <a:p>
            <a:pPr indent="-457200">
              <a:spcBef>
                <a:spcPts val="640"/>
              </a:spcBef>
              <a:buSzPts val="3200"/>
            </a:pPr>
            <a:r>
              <a:rPr lang="en-GB" dirty="0"/>
              <a:t>Ratified policy (including parent views - 2019)</a:t>
            </a:r>
          </a:p>
          <a:p>
            <a:pPr indent="-457200">
              <a:spcBef>
                <a:spcPts val="640"/>
              </a:spcBef>
              <a:buSzPts val="3200"/>
            </a:pPr>
            <a:r>
              <a:rPr lang="en-GB" dirty="0"/>
              <a:t>Staff training including external support </a:t>
            </a:r>
          </a:p>
          <a:p>
            <a:pPr indent="-457200">
              <a:spcBef>
                <a:spcPts val="640"/>
              </a:spcBef>
              <a:buSzPts val="3200"/>
            </a:pPr>
            <a:r>
              <a:rPr lang="en-GB" dirty="0"/>
              <a:t>1 hour a week (or equivalent) of PSHE lessons</a:t>
            </a:r>
          </a:p>
          <a:p>
            <a:pPr indent="-457200">
              <a:spcBef>
                <a:spcPts val="640"/>
              </a:spcBef>
              <a:buSzPts val="3200"/>
            </a:pPr>
            <a:r>
              <a:rPr lang="en-GB" dirty="0"/>
              <a:t>Regular Subject Monitoring</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5</a:t>
            </a:fld>
            <a:endParaRPr>
              <a:solidFill>
                <a:srgbClr val="FFFFFF"/>
              </a:solidFill>
            </a:endParaRPr>
          </a:p>
        </p:txBody>
      </p:sp>
      <p:sp>
        <p:nvSpPr>
          <p:cNvPr id="2" name="Down Arrow 1"/>
          <p:cNvSpPr/>
          <p:nvPr/>
        </p:nvSpPr>
        <p:spPr>
          <a:xfrm>
            <a:off x="8172400" y="836712"/>
            <a:ext cx="792088" cy="446449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48228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539552" y="27500"/>
            <a:ext cx="822960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PSHE/RSE Requirements</a:t>
            </a:r>
          </a:p>
        </p:txBody>
      </p:sp>
      <p:sp>
        <p:nvSpPr>
          <p:cNvPr id="93" name="Google Shape;93;p1"/>
          <p:cNvSpPr txBox="1">
            <a:spLocks noGrp="1"/>
          </p:cNvSpPr>
          <p:nvPr>
            <p:ph type="body" idx="1"/>
          </p:nvPr>
        </p:nvSpPr>
        <p:spPr>
          <a:xfrm>
            <a:off x="189902" y="750800"/>
            <a:ext cx="8928900" cy="4608512"/>
          </a:xfrm>
          <a:prstGeom prst="rect">
            <a:avLst/>
          </a:prstGeom>
          <a:noFill/>
          <a:ln>
            <a:noFill/>
          </a:ln>
        </p:spPr>
        <p:txBody>
          <a:bodyPr spcFirstLastPara="1" wrap="square" lIns="91425" tIns="45700" rIns="91425" bIns="45700" anchor="t" anchorCtr="0">
            <a:normAutofit/>
          </a:bodyPr>
          <a:lstStyle/>
          <a:p>
            <a:pPr marL="0" indent="0">
              <a:spcBef>
                <a:spcPts val="640"/>
              </a:spcBef>
              <a:buSzPts val="3200"/>
              <a:buNone/>
            </a:pPr>
            <a:r>
              <a:rPr lang="en-GB" dirty="0"/>
              <a:t>From September 2020, the </a:t>
            </a:r>
            <a:r>
              <a:rPr lang="en-GB" b="1" dirty="0"/>
              <a:t>Health Education and Relationships Education </a:t>
            </a:r>
            <a:r>
              <a:rPr lang="en-GB" dirty="0"/>
              <a:t>aspects of </a:t>
            </a:r>
            <a:r>
              <a:rPr lang="en-GB" b="1" dirty="0"/>
              <a:t>PSHE</a:t>
            </a:r>
            <a:r>
              <a:rPr lang="en-GB" dirty="0"/>
              <a:t> education became </a:t>
            </a:r>
            <a:r>
              <a:rPr lang="en-GB" b="1" dirty="0"/>
              <a:t>compulsory</a:t>
            </a:r>
            <a:r>
              <a:rPr lang="en-GB" dirty="0"/>
              <a:t> in all schools. </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6</a:t>
            </a:fld>
            <a:endParaRPr>
              <a:solidFill>
                <a:srgbClr val="FFFFFF"/>
              </a:solidFill>
            </a:endParaRPr>
          </a:p>
        </p:txBody>
      </p:sp>
      <p:pic>
        <p:nvPicPr>
          <p:cNvPr id="2" name="Picture 1"/>
          <p:cNvPicPr>
            <a:picLocks noChangeAspect="1"/>
          </p:cNvPicPr>
          <p:nvPr/>
        </p:nvPicPr>
        <p:blipFill>
          <a:blip r:embed="rId3"/>
          <a:stretch>
            <a:fillRect/>
          </a:stretch>
        </p:blipFill>
        <p:spPr>
          <a:xfrm>
            <a:off x="24055" y="2492896"/>
            <a:ext cx="9119945" cy="5075264"/>
          </a:xfrm>
          <a:prstGeom prst="rect">
            <a:avLst/>
          </a:prstGeom>
        </p:spPr>
      </p:pic>
    </p:spTree>
    <p:extLst>
      <p:ext uri="{BB962C8B-B14F-4D97-AF65-F5344CB8AC3E}">
        <p14:creationId xmlns:p14="http://schemas.microsoft.com/office/powerpoint/2010/main" val="2795285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539552" y="27500"/>
            <a:ext cx="822960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PSHE/RSE Requirements</a:t>
            </a:r>
          </a:p>
        </p:txBody>
      </p:sp>
      <p:sp>
        <p:nvSpPr>
          <p:cNvPr id="93" name="Google Shape;93;p1"/>
          <p:cNvSpPr txBox="1">
            <a:spLocks noGrp="1"/>
          </p:cNvSpPr>
          <p:nvPr>
            <p:ph type="body" idx="1"/>
          </p:nvPr>
        </p:nvSpPr>
        <p:spPr>
          <a:xfrm>
            <a:off x="189902" y="750800"/>
            <a:ext cx="8928900" cy="4608512"/>
          </a:xfrm>
          <a:prstGeom prst="rect">
            <a:avLst/>
          </a:prstGeom>
          <a:noFill/>
          <a:ln>
            <a:noFill/>
          </a:ln>
        </p:spPr>
        <p:txBody>
          <a:bodyPr spcFirstLastPara="1" wrap="square" lIns="91425" tIns="45700" rIns="91425" bIns="45700" anchor="t" anchorCtr="0">
            <a:normAutofit/>
          </a:bodyPr>
          <a:lstStyle/>
          <a:p>
            <a:pPr marL="0" indent="0">
              <a:spcBef>
                <a:spcPts val="640"/>
              </a:spcBef>
              <a:buSzPts val="3200"/>
              <a:buNone/>
            </a:pPr>
            <a:r>
              <a:rPr lang="en-GB" dirty="0"/>
              <a:t>From September 2020, the </a:t>
            </a:r>
            <a:r>
              <a:rPr lang="en-GB" b="1" dirty="0"/>
              <a:t>Health Education and Relationships Education </a:t>
            </a:r>
            <a:r>
              <a:rPr lang="en-GB" dirty="0"/>
              <a:t>aspects of </a:t>
            </a:r>
            <a:r>
              <a:rPr lang="en-GB" b="1" dirty="0"/>
              <a:t>PSHE</a:t>
            </a:r>
            <a:r>
              <a:rPr lang="en-GB" dirty="0"/>
              <a:t> education became </a:t>
            </a:r>
            <a:r>
              <a:rPr lang="en-GB" b="1" dirty="0"/>
              <a:t>compulsory</a:t>
            </a:r>
            <a:r>
              <a:rPr lang="en-GB" dirty="0"/>
              <a:t> in all schools. </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7</a:t>
            </a:fld>
            <a:endParaRPr>
              <a:solidFill>
                <a:srgbClr val="FFFFFF"/>
              </a:solidFill>
            </a:endParaRPr>
          </a:p>
        </p:txBody>
      </p:sp>
      <p:pic>
        <p:nvPicPr>
          <p:cNvPr id="3" name="Picture 2"/>
          <p:cNvPicPr>
            <a:picLocks noChangeAspect="1"/>
          </p:cNvPicPr>
          <p:nvPr/>
        </p:nvPicPr>
        <p:blipFill>
          <a:blip r:embed="rId3"/>
          <a:stretch>
            <a:fillRect/>
          </a:stretch>
        </p:blipFill>
        <p:spPr>
          <a:xfrm>
            <a:off x="1115616" y="2418596"/>
            <a:ext cx="6624736" cy="2946947"/>
          </a:xfrm>
          <a:prstGeom prst="rect">
            <a:avLst/>
          </a:prstGeom>
        </p:spPr>
      </p:pic>
    </p:spTree>
    <p:extLst>
      <p:ext uri="{BB962C8B-B14F-4D97-AF65-F5344CB8AC3E}">
        <p14:creationId xmlns:p14="http://schemas.microsoft.com/office/powerpoint/2010/main" val="183909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539552" y="27500"/>
            <a:ext cx="822960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PSHE/RSE Requirements</a:t>
            </a:r>
          </a:p>
        </p:txBody>
      </p:sp>
      <p:sp>
        <p:nvSpPr>
          <p:cNvPr id="93" name="Google Shape;93;p1"/>
          <p:cNvSpPr txBox="1">
            <a:spLocks noGrp="1"/>
          </p:cNvSpPr>
          <p:nvPr>
            <p:ph type="body" idx="1"/>
          </p:nvPr>
        </p:nvSpPr>
        <p:spPr>
          <a:xfrm>
            <a:off x="189902" y="750800"/>
            <a:ext cx="8928900" cy="4608512"/>
          </a:xfrm>
          <a:prstGeom prst="rect">
            <a:avLst/>
          </a:prstGeom>
          <a:noFill/>
          <a:ln>
            <a:noFill/>
          </a:ln>
        </p:spPr>
        <p:txBody>
          <a:bodyPr spcFirstLastPara="1" wrap="square" lIns="91425" tIns="45700" rIns="91425" bIns="45700" anchor="t" anchorCtr="0">
            <a:normAutofit/>
          </a:bodyPr>
          <a:lstStyle/>
          <a:p>
            <a:pPr marL="0" indent="0">
              <a:spcBef>
                <a:spcPts val="640"/>
              </a:spcBef>
              <a:buSzPts val="3200"/>
              <a:buNone/>
            </a:pPr>
            <a:r>
              <a:rPr lang="en-GB" dirty="0"/>
              <a:t>From September 2020, the </a:t>
            </a:r>
            <a:r>
              <a:rPr lang="en-GB" b="1" dirty="0"/>
              <a:t>Health Education and Relationships Education </a:t>
            </a:r>
            <a:r>
              <a:rPr lang="en-GB" dirty="0"/>
              <a:t>aspects of </a:t>
            </a:r>
            <a:r>
              <a:rPr lang="en-GB" b="1" dirty="0"/>
              <a:t>PSHE</a:t>
            </a:r>
            <a:r>
              <a:rPr lang="en-GB" dirty="0"/>
              <a:t> education became </a:t>
            </a:r>
            <a:r>
              <a:rPr lang="en-GB" b="1" dirty="0"/>
              <a:t>compulsory</a:t>
            </a:r>
            <a:r>
              <a:rPr lang="en-GB" dirty="0"/>
              <a:t> in all schools. </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8</a:t>
            </a:fld>
            <a:endParaRPr>
              <a:solidFill>
                <a:srgbClr val="FFFFFF"/>
              </a:solidFill>
            </a:endParaRPr>
          </a:p>
        </p:txBody>
      </p:sp>
      <p:pic>
        <p:nvPicPr>
          <p:cNvPr id="3" name="Picture 2"/>
          <p:cNvPicPr>
            <a:picLocks noChangeAspect="1"/>
          </p:cNvPicPr>
          <p:nvPr/>
        </p:nvPicPr>
        <p:blipFill>
          <a:blip r:embed="rId3"/>
          <a:stretch>
            <a:fillRect/>
          </a:stretch>
        </p:blipFill>
        <p:spPr>
          <a:xfrm>
            <a:off x="63910" y="2852936"/>
            <a:ext cx="9080090" cy="2160240"/>
          </a:xfrm>
          <a:prstGeom prst="rect">
            <a:avLst/>
          </a:prstGeom>
        </p:spPr>
      </p:pic>
    </p:spTree>
    <p:extLst>
      <p:ext uri="{BB962C8B-B14F-4D97-AF65-F5344CB8AC3E}">
        <p14:creationId xmlns:p14="http://schemas.microsoft.com/office/powerpoint/2010/main" val="2352946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 your children?</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9</a:t>
            </a:fld>
            <a:endParaRPr>
              <a:solidFill>
                <a:srgbClr val="FFFFFF"/>
              </a:solidFill>
            </a:endParaRPr>
          </a:p>
        </p:txBody>
      </p:sp>
      <p:sp>
        <p:nvSpPr>
          <p:cNvPr id="6" name="Google Shape;93;p1"/>
          <p:cNvSpPr txBox="1">
            <a:spLocks noGrp="1"/>
          </p:cNvSpPr>
          <p:nvPr>
            <p:ph type="body" idx="1"/>
          </p:nvPr>
        </p:nvSpPr>
        <p:spPr>
          <a:xfrm>
            <a:off x="179512" y="620688"/>
            <a:ext cx="8892480" cy="4968552"/>
          </a:xfrm>
          <a:prstGeom prst="rect">
            <a:avLst/>
          </a:prstGeom>
          <a:noFill/>
          <a:ln>
            <a:noFill/>
          </a:ln>
        </p:spPr>
        <p:txBody>
          <a:bodyPr spcFirstLastPara="1" wrap="square" lIns="91425" tIns="45700" rIns="91425" bIns="45700" anchor="t" anchorCtr="0">
            <a:normAutofit/>
          </a:bodyPr>
          <a:lstStyle/>
          <a:p>
            <a:pPr marL="0" indent="0">
              <a:spcBef>
                <a:spcPts val="640"/>
              </a:spcBef>
              <a:buSzPts val="3200"/>
              <a:buNone/>
            </a:pPr>
            <a:r>
              <a:rPr lang="en-GB" dirty="0">
                <a:solidFill>
                  <a:srgbClr val="FFFF00"/>
                </a:solidFill>
              </a:rPr>
              <a:t>The Year 5 Science Curriculum: </a:t>
            </a:r>
          </a:p>
          <a:p>
            <a:pPr marL="0" indent="0">
              <a:spcBef>
                <a:spcPts val="640"/>
              </a:spcBef>
              <a:buSzPts val="3200"/>
              <a:buNone/>
            </a:pPr>
            <a:endParaRPr lang="en-GB" dirty="0">
              <a:solidFill>
                <a:srgbClr val="FFFF00"/>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883" y="1244538"/>
            <a:ext cx="7048500" cy="4152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047751" y="3764967"/>
            <a:ext cx="4756497" cy="360040"/>
          </a:xfrm>
          <a:prstGeom prst="rect">
            <a:avLst/>
          </a:prstGeom>
          <a:solidFill>
            <a:srgbClr val="FFFF00">
              <a:alpha val="3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1043608" y="4277406"/>
            <a:ext cx="5976664" cy="807778"/>
          </a:xfrm>
          <a:prstGeom prst="rect">
            <a:avLst/>
          </a:prstGeom>
          <a:solidFill>
            <a:srgbClr val="FFFF00">
              <a:alpha val="3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269163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539552" y="27500"/>
            <a:ext cx="822960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 your children?</a:t>
            </a:r>
          </a:p>
        </p:txBody>
      </p:sp>
      <p:sp>
        <p:nvSpPr>
          <p:cNvPr id="93" name="Google Shape;93;p1"/>
          <p:cNvSpPr txBox="1">
            <a:spLocks noGrp="1"/>
          </p:cNvSpPr>
          <p:nvPr>
            <p:ph type="body" idx="1"/>
          </p:nvPr>
        </p:nvSpPr>
        <p:spPr>
          <a:xfrm>
            <a:off x="189902" y="750800"/>
            <a:ext cx="8928900" cy="4608512"/>
          </a:xfrm>
          <a:prstGeom prst="rect">
            <a:avLst/>
          </a:prstGeom>
          <a:noFill/>
          <a:ln>
            <a:noFill/>
          </a:ln>
        </p:spPr>
        <p:txBody>
          <a:bodyPr spcFirstLastPara="1" wrap="square" lIns="91425" tIns="45700" rIns="91425" bIns="45700" anchor="t" anchorCtr="0">
            <a:normAutofit/>
          </a:bodyPr>
          <a:lstStyle/>
          <a:p>
            <a:pPr marL="0" indent="0">
              <a:spcBef>
                <a:spcPts val="640"/>
              </a:spcBef>
              <a:buSzPts val="3200"/>
              <a:buNone/>
            </a:pPr>
            <a:r>
              <a:rPr lang="en-GB" dirty="0"/>
              <a:t>From September 2020, the </a:t>
            </a:r>
            <a:r>
              <a:rPr lang="en-GB" b="1" dirty="0"/>
              <a:t>Health Education and Relationships Education </a:t>
            </a:r>
            <a:r>
              <a:rPr lang="en-GB" dirty="0"/>
              <a:t>aspects of </a:t>
            </a:r>
            <a:r>
              <a:rPr lang="en-GB" b="1" dirty="0"/>
              <a:t>PSHE</a:t>
            </a:r>
            <a:r>
              <a:rPr lang="en-GB" dirty="0"/>
              <a:t> education became </a:t>
            </a:r>
            <a:r>
              <a:rPr lang="en-GB" b="1" dirty="0"/>
              <a:t>compulsory</a:t>
            </a:r>
            <a:r>
              <a:rPr lang="en-GB" dirty="0"/>
              <a:t> in all schools. </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10</a:t>
            </a:fld>
            <a:endParaRPr>
              <a:solidFill>
                <a:srgbClr val="FFFFFF"/>
              </a:solidFill>
            </a:endParaRPr>
          </a:p>
        </p:txBody>
      </p:sp>
      <p:pic>
        <p:nvPicPr>
          <p:cNvPr id="2" name="Picture 1"/>
          <p:cNvPicPr>
            <a:picLocks noChangeAspect="1"/>
          </p:cNvPicPr>
          <p:nvPr/>
        </p:nvPicPr>
        <p:blipFill>
          <a:blip r:embed="rId3"/>
          <a:stretch>
            <a:fillRect/>
          </a:stretch>
        </p:blipFill>
        <p:spPr>
          <a:xfrm>
            <a:off x="2483768" y="2332882"/>
            <a:ext cx="4585186" cy="4525118"/>
          </a:xfrm>
          <a:prstGeom prst="rect">
            <a:avLst/>
          </a:prstGeom>
        </p:spPr>
      </p:pic>
    </p:spTree>
    <p:extLst>
      <p:ext uri="{BB962C8B-B14F-4D97-AF65-F5344CB8AC3E}">
        <p14:creationId xmlns:p14="http://schemas.microsoft.com/office/powerpoint/2010/main" val="1802075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2364" y="686102"/>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 your children (1)?</a:t>
            </a:r>
            <a:br>
              <a:rPr lang="en-GB" b="1" u="sng" dirty="0"/>
            </a:br>
            <a:br>
              <a:rPr lang="en-GB" b="1" u="sng" dirty="0"/>
            </a:br>
            <a:endParaRPr lang="en-GB" b="1" u="sng"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11</a:t>
            </a:fld>
            <a:endParaRPr>
              <a:solidFill>
                <a:srgbClr val="FFFFFF"/>
              </a:solidFill>
            </a:endParaRPr>
          </a:p>
        </p:txBody>
      </p:sp>
      <p:pic>
        <p:nvPicPr>
          <p:cNvPr id="2" name="Picture 1"/>
          <p:cNvPicPr>
            <a:picLocks noChangeAspect="1"/>
          </p:cNvPicPr>
          <p:nvPr/>
        </p:nvPicPr>
        <p:blipFill>
          <a:blip r:embed="rId3"/>
          <a:stretch>
            <a:fillRect/>
          </a:stretch>
        </p:blipFill>
        <p:spPr>
          <a:xfrm>
            <a:off x="589583" y="908720"/>
            <a:ext cx="8048625" cy="1573083"/>
          </a:xfrm>
          <a:prstGeom prst="rect">
            <a:avLst/>
          </a:prstGeom>
        </p:spPr>
      </p:pic>
      <p:pic>
        <p:nvPicPr>
          <p:cNvPr id="3" name="Picture 2"/>
          <p:cNvPicPr>
            <a:picLocks noChangeAspect="1"/>
          </p:cNvPicPr>
          <p:nvPr/>
        </p:nvPicPr>
        <p:blipFill>
          <a:blip r:embed="rId4"/>
          <a:stretch>
            <a:fillRect/>
          </a:stretch>
        </p:blipFill>
        <p:spPr>
          <a:xfrm>
            <a:off x="596804" y="2649500"/>
            <a:ext cx="8041404" cy="1926123"/>
          </a:xfrm>
          <a:prstGeom prst="rect">
            <a:avLst/>
          </a:prstGeom>
        </p:spPr>
      </p:pic>
      <p:pic>
        <p:nvPicPr>
          <p:cNvPr id="4" name="Picture 3"/>
          <p:cNvPicPr>
            <a:picLocks noChangeAspect="1"/>
          </p:cNvPicPr>
          <p:nvPr/>
        </p:nvPicPr>
        <p:blipFill>
          <a:blip r:embed="rId5"/>
          <a:stretch>
            <a:fillRect/>
          </a:stretch>
        </p:blipFill>
        <p:spPr>
          <a:xfrm>
            <a:off x="596804" y="4743321"/>
            <a:ext cx="8089996" cy="1286898"/>
          </a:xfrm>
          <a:prstGeom prst="rect">
            <a:avLst/>
          </a:prstGeom>
        </p:spPr>
      </p:pic>
    </p:spTree>
    <p:extLst>
      <p:ext uri="{BB962C8B-B14F-4D97-AF65-F5344CB8AC3E}">
        <p14:creationId xmlns:p14="http://schemas.microsoft.com/office/powerpoint/2010/main" val="6927665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583559"/>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 your children (1)?</a:t>
            </a:r>
            <a:br>
              <a:rPr lang="en-GB" b="1" u="sng" dirty="0"/>
            </a:br>
            <a:br>
              <a:rPr lang="en-GB" b="1" u="sng" dirty="0"/>
            </a:br>
            <a:endParaRPr lang="en-GB" b="1" u="sng"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12</a:t>
            </a:fld>
            <a:endParaRPr>
              <a:solidFill>
                <a:srgbClr val="FFFFFF"/>
              </a:solidFill>
            </a:endParaRPr>
          </a:p>
        </p:txBody>
      </p:sp>
      <p:pic>
        <p:nvPicPr>
          <p:cNvPr id="5" name="Picture 4"/>
          <p:cNvPicPr>
            <a:picLocks noChangeAspect="1"/>
          </p:cNvPicPr>
          <p:nvPr/>
        </p:nvPicPr>
        <p:blipFill>
          <a:blip r:embed="rId3"/>
          <a:stretch>
            <a:fillRect/>
          </a:stretch>
        </p:blipFill>
        <p:spPr>
          <a:xfrm>
            <a:off x="107504" y="836712"/>
            <a:ext cx="7344816" cy="4908231"/>
          </a:xfrm>
          <a:prstGeom prst="rect">
            <a:avLst/>
          </a:prstGeom>
        </p:spPr>
      </p:pic>
    </p:spTree>
    <p:extLst>
      <p:ext uri="{BB962C8B-B14F-4D97-AF65-F5344CB8AC3E}">
        <p14:creationId xmlns:p14="http://schemas.microsoft.com/office/powerpoint/2010/main" val="811138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sp>
        <p:nvSpPr>
          <p:cNvPr id="4" name="Text Placeholder 3"/>
          <p:cNvSpPr>
            <a:spLocks noGrp="1"/>
          </p:cNvSpPr>
          <p:nvPr>
            <p:ph type="body" idx="2"/>
          </p:nvPr>
        </p:nvSpPr>
        <p:spPr/>
        <p:txBody>
          <a:bodyPr/>
          <a:lstStyle/>
          <a:p>
            <a:endParaRPr lang="en-GB"/>
          </a:p>
        </p:txBody>
      </p:sp>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13</a:t>
            </a:fld>
            <a:endParaRPr lang="en-GB">
              <a:solidFill>
                <a:srgbClr val="FFFFFF"/>
              </a:solidFill>
            </a:endParaRPr>
          </a:p>
        </p:txBody>
      </p:sp>
      <p:pic>
        <p:nvPicPr>
          <p:cNvPr id="6" name="Picture 5"/>
          <p:cNvPicPr>
            <a:picLocks noChangeAspect="1"/>
          </p:cNvPicPr>
          <p:nvPr/>
        </p:nvPicPr>
        <p:blipFill>
          <a:blip r:embed="rId3"/>
          <a:stretch>
            <a:fillRect/>
          </a:stretch>
        </p:blipFill>
        <p:spPr>
          <a:xfrm rot="16200000">
            <a:off x="1789292" y="-858837"/>
            <a:ext cx="5514975" cy="7781925"/>
          </a:xfrm>
          <a:prstGeom prst="rect">
            <a:avLst/>
          </a:prstGeom>
        </p:spPr>
      </p:pic>
    </p:spTree>
    <p:extLst>
      <p:ext uri="{BB962C8B-B14F-4D97-AF65-F5344CB8AC3E}">
        <p14:creationId xmlns:p14="http://schemas.microsoft.com/office/powerpoint/2010/main" val="32969985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sp>
        <p:nvSpPr>
          <p:cNvPr id="4" name="Text Placeholder 3"/>
          <p:cNvSpPr>
            <a:spLocks noGrp="1"/>
          </p:cNvSpPr>
          <p:nvPr>
            <p:ph type="body" idx="2"/>
          </p:nvPr>
        </p:nvSpPr>
        <p:spPr/>
        <p:txBody>
          <a:bodyPr/>
          <a:lstStyle/>
          <a:p>
            <a:endParaRPr lang="en-GB"/>
          </a:p>
        </p:txBody>
      </p:sp>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14</a:t>
            </a:fld>
            <a:endParaRPr lang="en-GB">
              <a:solidFill>
                <a:srgbClr val="FFFFFF"/>
              </a:solidFill>
            </a:endParaRPr>
          </a:p>
        </p:txBody>
      </p:sp>
      <p:pic>
        <p:nvPicPr>
          <p:cNvPr id="6" name="Picture 5"/>
          <p:cNvPicPr>
            <a:picLocks noChangeAspect="1"/>
          </p:cNvPicPr>
          <p:nvPr/>
        </p:nvPicPr>
        <p:blipFill>
          <a:blip r:embed="rId3"/>
          <a:stretch>
            <a:fillRect/>
          </a:stretch>
        </p:blipFill>
        <p:spPr>
          <a:xfrm rot="5400000">
            <a:off x="1483746" y="-803229"/>
            <a:ext cx="6125187" cy="8280922"/>
          </a:xfrm>
          <a:prstGeom prst="rect">
            <a:avLst/>
          </a:prstGeom>
        </p:spPr>
      </p:pic>
    </p:spTree>
    <p:extLst>
      <p:ext uri="{BB962C8B-B14F-4D97-AF65-F5344CB8AC3E}">
        <p14:creationId xmlns:p14="http://schemas.microsoft.com/office/powerpoint/2010/main" val="188415061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sp>
        <p:nvSpPr>
          <p:cNvPr id="4" name="Text Placeholder 3"/>
          <p:cNvSpPr>
            <a:spLocks noGrp="1"/>
          </p:cNvSpPr>
          <p:nvPr>
            <p:ph type="body" idx="2"/>
          </p:nvPr>
        </p:nvSpPr>
        <p:spPr/>
        <p:txBody>
          <a:bodyPr/>
          <a:lstStyle/>
          <a:p>
            <a:endParaRPr lang="en-GB"/>
          </a:p>
        </p:txBody>
      </p:sp>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15</a:t>
            </a:fld>
            <a:endParaRPr lang="en-GB">
              <a:solidFill>
                <a:srgbClr val="FFFFFF"/>
              </a:solidFill>
            </a:endParaRPr>
          </a:p>
        </p:txBody>
      </p:sp>
      <p:pic>
        <p:nvPicPr>
          <p:cNvPr id="6" name="Picture 5"/>
          <p:cNvPicPr>
            <a:picLocks noChangeAspect="1"/>
          </p:cNvPicPr>
          <p:nvPr/>
        </p:nvPicPr>
        <p:blipFill>
          <a:blip r:embed="rId3"/>
          <a:stretch>
            <a:fillRect/>
          </a:stretch>
        </p:blipFill>
        <p:spPr>
          <a:xfrm rot="5400000">
            <a:off x="1280822" y="-847009"/>
            <a:ext cx="6654363" cy="8568952"/>
          </a:xfrm>
          <a:prstGeom prst="rect">
            <a:avLst/>
          </a:prstGeom>
        </p:spPr>
      </p:pic>
    </p:spTree>
    <p:extLst>
      <p:ext uri="{BB962C8B-B14F-4D97-AF65-F5344CB8AC3E}">
        <p14:creationId xmlns:p14="http://schemas.microsoft.com/office/powerpoint/2010/main" val="12933509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27288" y="764704"/>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 your children (2)?</a:t>
            </a:r>
            <a:br>
              <a:rPr lang="en-GB" b="1" u="sng" dirty="0"/>
            </a:br>
            <a:br>
              <a:rPr lang="en-GB" b="1" u="sng" dirty="0"/>
            </a:br>
            <a:endParaRPr lang="en-GB" b="1" u="sng"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16</a:t>
            </a:fld>
            <a:endParaRPr>
              <a:solidFill>
                <a:srgbClr val="FFFFFF"/>
              </a:solidFill>
            </a:endParaRPr>
          </a:p>
        </p:txBody>
      </p:sp>
      <p:pic>
        <p:nvPicPr>
          <p:cNvPr id="2" name="Picture 1"/>
          <p:cNvPicPr>
            <a:picLocks noChangeAspect="1"/>
          </p:cNvPicPr>
          <p:nvPr/>
        </p:nvPicPr>
        <p:blipFill>
          <a:blip r:embed="rId3"/>
          <a:stretch>
            <a:fillRect/>
          </a:stretch>
        </p:blipFill>
        <p:spPr>
          <a:xfrm>
            <a:off x="875344" y="1017713"/>
            <a:ext cx="7314595" cy="3186041"/>
          </a:xfrm>
          <a:prstGeom prst="rect">
            <a:avLst/>
          </a:prstGeom>
        </p:spPr>
      </p:pic>
      <p:pic>
        <p:nvPicPr>
          <p:cNvPr id="5" name="Picture 4"/>
          <p:cNvPicPr>
            <a:picLocks noChangeAspect="1"/>
          </p:cNvPicPr>
          <p:nvPr/>
        </p:nvPicPr>
        <p:blipFill>
          <a:blip r:embed="rId4"/>
          <a:stretch>
            <a:fillRect/>
          </a:stretch>
        </p:blipFill>
        <p:spPr>
          <a:xfrm>
            <a:off x="839827" y="4469264"/>
            <a:ext cx="7381935" cy="1794016"/>
          </a:xfrm>
          <a:prstGeom prst="rect">
            <a:avLst/>
          </a:prstGeom>
        </p:spPr>
      </p:pic>
    </p:spTree>
    <p:extLst>
      <p:ext uri="{BB962C8B-B14F-4D97-AF65-F5344CB8AC3E}">
        <p14:creationId xmlns:p14="http://schemas.microsoft.com/office/powerpoint/2010/main" val="2039903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573547"/>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 your children (2)?</a:t>
            </a:r>
            <a:br>
              <a:rPr lang="en-GB" b="1" u="sng" dirty="0"/>
            </a:br>
            <a:br>
              <a:rPr lang="en-GB" b="1" u="sng" dirty="0"/>
            </a:br>
            <a:endParaRPr lang="en-GB" b="1" u="sng"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17</a:t>
            </a:fld>
            <a:endParaRPr>
              <a:solidFill>
                <a:srgbClr val="FFFFFF"/>
              </a:solidFill>
            </a:endParaRPr>
          </a:p>
        </p:txBody>
      </p:sp>
      <p:pic>
        <p:nvPicPr>
          <p:cNvPr id="3" name="Picture 2"/>
          <p:cNvPicPr>
            <a:picLocks noChangeAspect="1"/>
          </p:cNvPicPr>
          <p:nvPr/>
        </p:nvPicPr>
        <p:blipFill>
          <a:blip r:embed="rId3"/>
          <a:stretch>
            <a:fillRect/>
          </a:stretch>
        </p:blipFill>
        <p:spPr>
          <a:xfrm>
            <a:off x="1623523" y="1291304"/>
            <a:ext cx="5788434" cy="4283255"/>
          </a:xfrm>
          <a:prstGeom prst="rect">
            <a:avLst/>
          </a:prstGeom>
        </p:spPr>
      </p:pic>
    </p:spTree>
    <p:extLst>
      <p:ext uri="{BB962C8B-B14F-4D97-AF65-F5344CB8AC3E}">
        <p14:creationId xmlns:p14="http://schemas.microsoft.com/office/powerpoint/2010/main" val="765003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246" y="1340768"/>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 your children (2)?</a:t>
            </a:r>
            <a:br>
              <a:rPr lang="en-GB" b="1" u="sng" dirty="0"/>
            </a:br>
            <a:br>
              <a:rPr lang="en-GB" b="1" u="sng" dirty="0"/>
            </a:br>
            <a:endParaRPr lang="en-GB" b="1" u="sng"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18</a:t>
            </a:fld>
            <a:endParaRPr>
              <a:solidFill>
                <a:srgbClr val="FFFFFF"/>
              </a:solidFill>
            </a:endParaRPr>
          </a:p>
        </p:txBody>
      </p:sp>
      <p:pic>
        <p:nvPicPr>
          <p:cNvPr id="2" name="Picture 1"/>
          <p:cNvPicPr>
            <a:picLocks noChangeAspect="1"/>
          </p:cNvPicPr>
          <p:nvPr/>
        </p:nvPicPr>
        <p:blipFill>
          <a:blip r:embed="rId3"/>
          <a:stretch>
            <a:fillRect/>
          </a:stretch>
        </p:blipFill>
        <p:spPr>
          <a:xfrm>
            <a:off x="681002" y="2276872"/>
            <a:ext cx="7890023" cy="3378696"/>
          </a:xfrm>
          <a:prstGeom prst="rect">
            <a:avLst/>
          </a:prstGeom>
        </p:spPr>
      </p:pic>
    </p:spTree>
    <p:extLst>
      <p:ext uri="{BB962C8B-B14F-4D97-AF65-F5344CB8AC3E}">
        <p14:creationId xmlns:p14="http://schemas.microsoft.com/office/powerpoint/2010/main" val="39517151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sp>
        <p:nvSpPr>
          <p:cNvPr id="4" name="Text Placeholder 3"/>
          <p:cNvSpPr>
            <a:spLocks noGrp="1"/>
          </p:cNvSpPr>
          <p:nvPr>
            <p:ph type="body" idx="2"/>
          </p:nvPr>
        </p:nvSpPr>
        <p:spPr/>
        <p:txBody>
          <a:bodyPr/>
          <a:lstStyle/>
          <a:p>
            <a:endParaRPr lang="en-GB"/>
          </a:p>
        </p:txBody>
      </p:sp>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19</a:t>
            </a:fld>
            <a:endParaRPr lang="en-GB">
              <a:solidFill>
                <a:srgbClr val="FFFFFF"/>
              </a:solidFill>
            </a:endParaRPr>
          </a:p>
        </p:txBody>
      </p:sp>
      <p:pic>
        <p:nvPicPr>
          <p:cNvPr id="6" name="Picture 5"/>
          <p:cNvPicPr>
            <a:picLocks noChangeAspect="1"/>
          </p:cNvPicPr>
          <p:nvPr/>
        </p:nvPicPr>
        <p:blipFill>
          <a:blip r:embed="rId3"/>
          <a:stretch>
            <a:fillRect/>
          </a:stretch>
        </p:blipFill>
        <p:spPr>
          <a:xfrm>
            <a:off x="179513" y="286018"/>
            <a:ext cx="4316288" cy="5159205"/>
          </a:xfrm>
          <a:prstGeom prst="rect">
            <a:avLst/>
          </a:prstGeom>
        </p:spPr>
      </p:pic>
      <p:pic>
        <p:nvPicPr>
          <p:cNvPr id="7" name="Picture 6"/>
          <p:cNvPicPr>
            <a:picLocks noChangeAspect="1"/>
          </p:cNvPicPr>
          <p:nvPr/>
        </p:nvPicPr>
        <p:blipFill>
          <a:blip r:embed="rId4"/>
          <a:stretch>
            <a:fillRect/>
          </a:stretch>
        </p:blipFill>
        <p:spPr>
          <a:xfrm>
            <a:off x="4932040" y="306789"/>
            <a:ext cx="3764284" cy="5252283"/>
          </a:xfrm>
          <a:prstGeom prst="rect">
            <a:avLst/>
          </a:prstGeom>
        </p:spPr>
      </p:pic>
    </p:spTree>
    <p:extLst>
      <p:ext uri="{BB962C8B-B14F-4D97-AF65-F5344CB8AC3E}">
        <p14:creationId xmlns:p14="http://schemas.microsoft.com/office/powerpoint/2010/main" val="185655197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sp>
        <p:nvSpPr>
          <p:cNvPr id="4" name="Text Placeholder 3"/>
          <p:cNvSpPr>
            <a:spLocks noGrp="1"/>
          </p:cNvSpPr>
          <p:nvPr>
            <p:ph type="body" idx="2"/>
          </p:nvPr>
        </p:nvSpPr>
        <p:spPr/>
        <p:txBody>
          <a:bodyPr/>
          <a:lstStyle/>
          <a:p>
            <a:endParaRPr lang="en-GB"/>
          </a:p>
        </p:txBody>
      </p:sp>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20</a:t>
            </a:fld>
            <a:endParaRPr lang="en-GB">
              <a:solidFill>
                <a:srgbClr val="FFFFFF"/>
              </a:solidFill>
            </a:endParaRPr>
          </a:p>
        </p:txBody>
      </p:sp>
      <p:pic>
        <p:nvPicPr>
          <p:cNvPr id="6" name="Picture 5"/>
          <p:cNvPicPr>
            <a:picLocks noChangeAspect="1"/>
          </p:cNvPicPr>
          <p:nvPr/>
        </p:nvPicPr>
        <p:blipFill>
          <a:blip r:embed="rId3"/>
          <a:stretch>
            <a:fillRect/>
          </a:stretch>
        </p:blipFill>
        <p:spPr>
          <a:xfrm>
            <a:off x="457200" y="274638"/>
            <a:ext cx="5248275" cy="5695950"/>
          </a:xfrm>
          <a:prstGeom prst="rect">
            <a:avLst/>
          </a:prstGeom>
        </p:spPr>
      </p:pic>
    </p:spTree>
    <p:extLst>
      <p:ext uri="{BB962C8B-B14F-4D97-AF65-F5344CB8AC3E}">
        <p14:creationId xmlns:p14="http://schemas.microsoft.com/office/powerpoint/2010/main" val="8308146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sp>
        <p:nvSpPr>
          <p:cNvPr id="4" name="Text Placeholder 3"/>
          <p:cNvSpPr>
            <a:spLocks noGrp="1"/>
          </p:cNvSpPr>
          <p:nvPr>
            <p:ph type="body" idx="2"/>
          </p:nvPr>
        </p:nvSpPr>
        <p:spPr/>
        <p:txBody>
          <a:bodyPr/>
          <a:lstStyle/>
          <a:p>
            <a:endParaRPr lang="en-GB"/>
          </a:p>
        </p:txBody>
      </p:sp>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21</a:t>
            </a:fld>
            <a:endParaRPr lang="en-GB">
              <a:solidFill>
                <a:srgbClr val="FFFFFF"/>
              </a:solidFill>
            </a:endParaRPr>
          </a:p>
        </p:txBody>
      </p:sp>
      <p:pic>
        <p:nvPicPr>
          <p:cNvPr id="6" name="Picture 5"/>
          <p:cNvPicPr>
            <a:picLocks noChangeAspect="1"/>
          </p:cNvPicPr>
          <p:nvPr/>
        </p:nvPicPr>
        <p:blipFill>
          <a:blip r:embed="rId3"/>
          <a:stretch>
            <a:fillRect/>
          </a:stretch>
        </p:blipFill>
        <p:spPr>
          <a:xfrm rot="5400000">
            <a:off x="1947362" y="-1229262"/>
            <a:ext cx="5242594" cy="8250395"/>
          </a:xfrm>
          <a:prstGeom prst="rect">
            <a:avLst/>
          </a:prstGeom>
        </p:spPr>
      </p:pic>
    </p:spTree>
    <p:extLst>
      <p:ext uri="{BB962C8B-B14F-4D97-AF65-F5344CB8AC3E}">
        <p14:creationId xmlns:p14="http://schemas.microsoft.com/office/powerpoint/2010/main" val="65928906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833492"/>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 your children (3)?</a:t>
            </a:r>
            <a:br>
              <a:rPr lang="en-GB" b="1" u="sng" dirty="0"/>
            </a:br>
            <a:br>
              <a:rPr lang="en-GB" b="1" u="sng" dirty="0"/>
            </a:br>
            <a:endParaRPr lang="en-GB" b="1" u="sng"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22</a:t>
            </a:fld>
            <a:endParaRPr>
              <a:solidFill>
                <a:srgbClr val="FFFFFF"/>
              </a:solidFill>
            </a:endParaRPr>
          </a:p>
        </p:txBody>
      </p:sp>
      <p:pic>
        <p:nvPicPr>
          <p:cNvPr id="3" name="Picture 2"/>
          <p:cNvPicPr>
            <a:picLocks noChangeAspect="1"/>
          </p:cNvPicPr>
          <p:nvPr/>
        </p:nvPicPr>
        <p:blipFill>
          <a:blip r:embed="rId3"/>
          <a:stretch>
            <a:fillRect/>
          </a:stretch>
        </p:blipFill>
        <p:spPr>
          <a:xfrm>
            <a:off x="971600" y="1052736"/>
            <a:ext cx="7416824" cy="3300281"/>
          </a:xfrm>
          <a:prstGeom prst="rect">
            <a:avLst/>
          </a:prstGeom>
        </p:spPr>
      </p:pic>
      <p:pic>
        <p:nvPicPr>
          <p:cNvPr id="5" name="Picture 4"/>
          <p:cNvPicPr>
            <a:picLocks noChangeAspect="1"/>
          </p:cNvPicPr>
          <p:nvPr/>
        </p:nvPicPr>
        <p:blipFill>
          <a:blip r:embed="rId4"/>
          <a:stretch>
            <a:fillRect/>
          </a:stretch>
        </p:blipFill>
        <p:spPr>
          <a:xfrm>
            <a:off x="971600" y="4572260"/>
            <a:ext cx="7416824" cy="1184549"/>
          </a:xfrm>
          <a:prstGeom prst="rect">
            <a:avLst/>
          </a:prstGeom>
        </p:spPr>
      </p:pic>
    </p:spTree>
    <p:extLst>
      <p:ext uri="{BB962C8B-B14F-4D97-AF65-F5344CB8AC3E}">
        <p14:creationId xmlns:p14="http://schemas.microsoft.com/office/powerpoint/2010/main" val="23350614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26124" y="764704"/>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 your children (3)?</a:t>
            </a:r>
            <a:br>
              <a:rPr lang="en-GB" b="1" u="sng" dirty="0"/>
            </a:br>
            <a:br>
              <a:rPr lang="en-GB" b="1" u="sng" dirty="0"/>
            </a:br>
            <a:endParaRPr lang="en-GB" b="1" u="sng"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23</a:t>
            </a:fld>
            <a:endParaRPr>
              <a:solidFill>
                <a:srgbClr val="FFFFFF"/>
              </a:solidFill>
            </a:endParaRPr>
          </a:p>
        </p:txBody>
      </p:sp>
      <p:pic>
        <p:nvPicPr>
          <p:cNvPr id="5" name="Picture 4"/>
          <p:cNvPicPr>
            <a:picLocks noChangeAspect="1"/>
          </p:cNvPicPr>
          <p:nvPr/>
        </p:nvPicPr>
        <p:blipFill>
          <a:blip r:embed="rId3"/>
          <a:stretch>
            <a:fillRect/>
          </a:stretch>
        </p:blipFill>
        <p:spPr>
          <a:xfrm>
            <a:off x="953488" y="1031329"/>
            <a:ext cx="7093296" cy="5312884"/>
          </a:xfrm>
          <a:prstGeom prst="rect">
            <a:avLst/>
          </a:prstGeom>
        </p:spPr>
      </p:pic>
    </p:spTree>
    <p:extLst>
      <p:ext uri="{BB962C8B-B14F-4D97-AF65-F5344CB8AC3E}">
        <p14:creationId xmlns:p14="http://schemas.microsoft.com/office/powerpoint/2010/main" val="9279428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0" y="947772"/>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 your children (4)?</a:t>
            </a:r>
            <a:br>
              <a:rPr lang="en-GB" b="1" u="sng" dirty="0"/>
            </a:br>
            <a:br>
              <a:rPr lang="en-GB" b="1" u="sng" dirty="0"/>
            </a:br>
            <a:endParaRPr lang="en-GB" b="1" u="sng"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24</a:t>
            </a:fld>
            <a:endParaRPr>
              <a:solidFill>
                <a:srgbClr val="FFFFFF"/>
              </a:solidFill>
            </a:endParaRPr>
          </a:p>
        </p:txBody>
      </p:sp>
      <p:pic>
        <p:nvPicPr>
          <p:cNvPr id="3" name="Picture 2"/>
          <p:cNvPicPr>
            <a:picLocks noChangeAspect="1"/>
          </p:cNvPicPr>
          <p:nvPr/>
        </p:nvPicPr>
        <p:blipFill>
          <a:blip r:embed="rId3"/>
          <a:stretch>
            <a:fillRect/>
          </a:stretch>
        </p:blipFill>
        <p:spPr>
          <a:xfrm>
            <a:off x="1187624" y="1124744"/>
            <a:ext cx="7104783" cy="3109053"/>
          </a:xfrm>
          <a:prstGeom prst="rect">
            <a:avLst/>
          </a:prstGeom>
        </p:spPr>
      </p:pic>
      <p:pic>
        <p:nvPicPr>
          <p:cNvPr id="4" name="Picture 3"/>
          <p:cNvPicPr>
            <a:picLocks noChangeAspect="1"/>
          </p:cNvPicPr>
          <p:nvPr/>
        </p:nvPicPr>
        <p:blipFill>
          <a:blip r:embed="rId4"/>
          <a:stretch>
            <a:fillRect/>
          </a:stretch>
        </p:blipFill>
        <p:spPr>
          <a:xfrm>
            <a:off x="1187624" y="4513470"/>
            <a:ext cx="7104783" cy="1122703"/>
          </a:xfrm>
          <a:prstGeom prst="rect">
            <a:avLst/>
          </a:prstGeom>
        </p:spPr>
      </p:pic>
    </p:spTree>
    <p:extLst>
      <p:ext uri="{BB962C8B-B14F-4D97-AF65-F5344CB8AC3E}">
        <p14:creationId xmlns:p14="http://schemas.microsoft.com/office/powerpoint/2010/main" val="20745670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0" y="585094"/>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 your children (4)?</a:t>
            </a:r>
            <a:br>
              <a:rPr lang="en-GB" b="1" u="sng" dirty="0"/>
            </a:br>
            <a:br>
              <a:rPr lang="en-GB" b="1" u="sng" dirty="0"/>
            </a:br>
            <a:endParaRPr lang="en-GB" b="1" u="sng"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25</a:t>
            </a:fld>
            <a:endParaRPr>
              <a:solidFill>
                <a:srgbClr val="FFFFFF"/>
              </a:solidFill>
            </a:endParaRPr>
          </a:p>
        </p:txBody>
      </p:sp>
      <p:pic>
        <p:nvPicPr>
          <p:cNvPr id="3" name="Picture 2"/>
          <p:cNvPicPr>
            <a:picLocks noChangeAspect="1"/>
          </p:cNvPicPr>
          <p:nvPr/>
        </p:nvPicPr>
        <p:blipFill>
          <a:blip r:embed="rId3"/>
          <a:stretch>
            <a:fillRect/>
          </a:stretch>
        </p:blipFill>
        <p:spPr>
          <a:xfrm>
            <a:off x="1547664" y="764859"/>
            <a:ext cx="6467475" cy="5774041"/>
          </a:xfrm>
          <a:prstGeom prst="rect">
            <a:avLst/>
          </a:prstGeom>
        </p:spPr>
      </p:pic>
    </p:spTree>
    <p:extLst>
      <p:ext uri="{BB962C8B-B14F-4D97-AF65-F5344CB8AC3E}">
        <p14:creationId xmlns:p14="http://schemas.microsoft.com/office/powerpoint/2010/main" val="19702724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35195" y="692696"/>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 your children (5)?</a:t>
            </a:r>
            <a:br>
              <a:rPr lang="en-GB" b="1" u="sng" dirty="0"/>
            </a:br>
            <a:br>
              <a:rPr lang="en-GB" b="1" u="sng" dirty="0"/>
            </a:br>
            <a:endParaRPr lang="en-GB" b="1" u="sng"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26</a:t>
            </a:fld>
            <a:endParaRPr>
              <a:solidFill>
                <a:srgbClr val="FFFFFF"/>
              </a:solidFill>
            </a:endParaRPr>
          </a:p>
        </p:txBody>
      </p:sp>
      <p:pic>
        <p:nvPicPr>
          <p:cNvPr id="3" name="Picture 2"/>
          <p:cNvPicPr>
            <a:picLocks noChangeAspect="1"/>
          </p:cNvPicPr>
          <p:nvPr/>
        </p:nvPicPr>
        <p:blipFill>
          <a:blip r:embed="rId3"/>
          <a:stretch>
            <a:fillRect/>
          </a:stretch>
        </p:blipFill>
        <p:spPr>
          <a:xfrm>
            <a:off x="2928690" y="803370"/>
            <a:ext cx="3624510" cy="6034062"/>
          </a:xfrm>
          <a:prstGeom prst="rect">
            <a:avLst/>
          </a:prstGeom>
        </p:spPr>
      </p:pic>
    </p:spTree>
    <p:extLst>
      <p:ext uri="{BB962C8B-B14F-4D97-AF65-F5344CB8AC3E}">
        <p14:creationId xmlns:p14="http://schemas.microsoft.com/office/powerpoint/2010/main" val="380264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35195" y="692696"/>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What will we teach your children (5)?</a:t>
            </a:r>
            <a:br>
              <a:rPr lang="en-GB" b="1" u="sng" dirty="0"/>
            </a:br>
            <a:br>
              <a:rPr lang="en-GB" b="1" u="sng" dirty="0"/>
            </a:br>
            <a:endParaRPr lang="en-GB" b="1" u="sng"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27</a:t>
            </a:fld>
            <a:endParaRPr>
              <a:solidFill>
                <a:srgbClr val="FFFFFF"/>
              </a:solidFill>
            </a:endParaRPr>
          </a:p>
        </p:txBody>
      </p:sp>
      <p:pic>
        <p:nvPicPr>
          <p:cNvPr id="2" name="Picture 1"/>
          <p:cNvPicPr>
            <a:picLocks noChangeAspect="1"/>
          </p:cNvPicPr>
          <p:nvPr/>
        </p:nvPicPr>
        <p:blipFill>
          <a:blip r:embed="rId3"/>
          <a:stretch>
            <a:fillRect/>
          </a:stretch>
        </p:blipFill>
        <p:spPr>
          <a:xfrm>
            <a:off x="765920" y="698392"/>
            <a:ext cx="7920880" cy="5861149"/>
          </a:xfrm>
          <a:prstGeom prst="rect">
            <a:avLst/>
          </a:prstGeom>
        </p:spPr>
      </p:pic>
    </p:spTree>
    <p:extLst>
      <p:ext uri="{BB962C8B-B14F-4D97-AF65-F5344CB8AC3E}">
        <p14:creationId xmlns:p14="http://schemas.microsoft.com/office/powerpoint/2010/main" val="39527606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sp>
        <p:nvSpPr>
          <p:cNvPr id="4" name="Text Placeholder 3"/>
          <p:cNvSpPr>
            <a:spLocks noGrp="1"/>
          </p:cNvSpPr>
          <p:nvPr>
            <p:ph type="body" idx="2"/>
          </p:nvPr>
        </p:nvSpPr>
        <p:spPr/>
        <p:txBody>
          <a:bodyPr/>
          <a:lstStyle/>
          <a:p>
            <a:endParaRPr lang="en-GB"/>
          </a:p>
        </p:txBody>
      </p:sp>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28</a:t>
            </a:fld>
            <a:endParaRPr lang="en-GB">
              <a:solidFill>
                <a:srgbClr val="FFFFFF"/>
              </a:solidFill>
            </a:endParaRPr>
          </a:p>
        </p:txBody>
      </p:sp>
      <p:pic>
        <p:nvPicPr>
          <p:cNvPr id="6" name="Picture 5"/>
          <p:cNvPicPr>
            <a:picLocks noChangeAspect="1"/>
          </p:cNvPicPr>
          <p:nvPr/>
        </p:nvPicPr>
        <p:blipFill>
          <a:blip r:embed="rId3"/>
          <a:stretch>
            <a:fillRect/>
          </a:stretch>
        </p:blipFill>
        <p:spPr>
          <a:xfrm>
            <a:off x="264343" y="269233"/>
            <a:ext cx="8615313" cy="4647196"/>
          </a:xfrm>
          <a:prstGeom prst="rect">
            <a:avLst/>
          </a:prstGeom>
        </p:spPr>
      </p:pic>
    </p:spTree>
    <p:extLst>
      <p:ext uri="{BB962C8B-B14F-4D97-AF65-F5344CB8AC3E}">
        <p14:creationId xmlns:p14="http://schemas.microsoft.com/office/powerpoint/2010/main" val="17208745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sp>
        <p:nvSpPr>
          <p:cNvPr id="4" name="Text Placeholder 3"/>
          <p:cNvSpPr>
            <a:spLocks noGrp="1"/>
          </p:cNvSpPr>
          <p:nvPr>
            <p:ph type="body" idx="2"/>
          </p:nvPr>
        </p:nvSpPr>
        <p:spPr/>
        <p:txBody>
          <a:bodyPr/>
          <a:lstStyle/>
          <a:p>
            <a:endParaRPr lang="en-GB"/>
          </a:p>
        </p:txBody>
      </p:sp>
      <p:sp>
        <p:nvSpPr>
          <p:cNvPr id="5" name="Slide Number Placeholder 4"/>
          <p:cNvSpPr>
            <a:spLocks noGrp="1"/>
          </p:cNvSpPr>
          <p:nvPr>
            <p:ph type="sldNum" idx="12"/>
          </p:nvPr>
        </p:nvSpPr>
        <p:spPr/>
        <p:txBody>
          <a:bodyPr/>
          <a:lstStyle/>
          <a:p>
            <a:fld id="{00000000-1234-1234-1234-123412341234}" type="slidenum">
              <a:rPr lang="en-GB" smtClean="0">
                <a:solidFill>
                  <a:srgbClr val="FFFFFF"/>
                </a:solidFill>
              </a:rPr>
              <a:pPr/>
              <a:t>29</a:t>
            </a:fld>
            <a:endParaRPr lang="en-GB">
              <a:solidFill>
                <a:srgbClr val="FFFFFF"/>
              </a:solidFill>
            </a:endParaRPr>
          </a:p>
        </p:txBody>
      </p:sp>
      <p:pic>
        <p:nvPicPr>
          <p:cNvPr id="6" name="Picture 5"/>
          <p:cNvPicPr>
            <a:picLocks noChangeAspect="1"/>
          </p:cNvPicPr>
          <p:nvPr/>
        </p:nvPicPr>
        <p:blipFill>
          <a:blip r:embed="rId3"/>
          <a:stretch>
            <a:fillRect/>
          </a:stretch>
        </p:blipFill>
        <p:spPr>
          <a:xfrm>
            <a:off x="98896" y="274535"/>
            <a:ext cx="8946207" cy="4869028"/>
          </a:xfrm>
          <a:prstGeom prst="rect">
            <a:avLst/>
          </a:prstGeom>
        </p:spPr>
      </p:pic>
    </p:spTree>
    <p:extLst>
      <p:ext uri="{BB962C8B-B14F-4D97-AF65-F5344CB8AC3E}">
        <p14:creationId xmlns:p14="http://schemas.microsoft.com/office/powerpoint/2010/main" val="120868287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08520" y="0"/>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How and when will we teach it?</a:t>
            </a:r>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30</a:t>
            </a:fld>
            <a:endParaRPr>
              <a:solidFill>
                <a:srgbClr val="FFFFFF"/>
              </a:solidFill>
            </a:endParaRPr>
          </a:p>
        </p:txBody>
      </p:sp>
      <p:sp>
        <p:nvSpPr>
          <p:cNvPr id="6" name="Google Shape;93;p1"/>
          <p:cNvSpPr txBox="1">
            <a:spLocks noGrp="1"/>
          </p:cNvSpPr>
          <p:nvPr>
            <p:ph type="body" idx="1"/>
          </p:nvPr>
        </p:nvSpPr>
        <p:spPr>
          <a:xfrm>
            <a:off x="179512" y="620688"/>
            <a:ext cx="8892480" cy="4968552"/>
          </a:xfrm>
          <a:prstGeom prst="rect">
            <a:avLst/>
          </a:prstGeom>
          <a:noFill/>
          <a:ln>
            <a:noFill/>
          </a:ln>
        </p:spPr>
        <p:txBody>
          <a:bodyPr spcFirstLastPara="1" wrap="square" lIns="91425" tIns="45700" rIns="91425" bIns="45700" anchor="t" anchorCtr="0">
            <a:normAutofit/>
          </a:bodyPr>
          <a:lstStyle/>
          <a:p>
            <a:pPr marL="0" indent="0">
              <a:spcBef>
                <a:spcPts val="640"/>
              </a:spcBef>
              <a:buSzPts val="3200"/>
              <a:buNone/>
            </a:pPr>
            <a:r>
              <a:rPr lang="en-GB" dirty="0"/>
              <a:t>- In class with your child’s class teacher. ELT will be present to support where necessary. </a:t>
            </a:r>
          </a:p>
          <a:p>
            <a:pPr marL="0" indent="0">
              <a:spcBef>
                <a:spcPts val="640"/>
              </a:spcBef>
              <a:buSzPts val="3200"/>
              <a:buNone/>
            </a:pPr>
            <a:endParaRPr lang="en-GB" dirty="0"/>
          </a:p>
          <a:p>
            <a:pPr marL="0" indent="0">
              <a:spcBef>
                <a:spcPts val="640"/>
              </a:spcBef>
              <a:buSzPts val="3200"/>
              <a:buNone/>
            </a:pPr>
            <a:r>
              <a:rPr lang="en-GB" dirty="0"/>
              <a:t>- Starting from the week commencing 8</a:t>
            </a:r>
            <a:r>
              <a:rPr lang="en-GB" baseline="30000" dirty="0"/>
              <a:t>th</a:t>
            </a:r>
            <a:r>
              <a:rPr lang="en-GB" dirty="0"/>
              <a:t> June</a:t>
            </a:r>
          </a:p>
          <a:p>
            <a:pPr marL="0" indent="0">
              <a:spcBef>
                <a:spcPts val="640"/>
              </a:spcBef>
              <a:buSzPts val="3200"/>
              <a:buNone/>
            </a:pPr>
            <a:r>
              <a:rPr lang="en-GB" dirty="0"/>
              <a:t> </a:t>
            </a:r>
          </a:p>
          <a:p>
            <a:pPr marL="0" indent="0">
              <a:spcBef>
                <a:spcPts val="640"/>
              </a:spcBef>
              <a:buSzPts val="3200"/>
              <a:buNone/>
            </a:pPr>
            <a:endParaRPr lang="en-GB" dirty="0"/>
          </a:p>
          <a:p>
            <a:pPr marL="0" indent="0">
              <a:spcBef>
                <a:spcPts val="640"/>
              </a:spcBef>
              <a:buSzPts val="3200"/>
              <a:buNone/>
            </a:pPr>
            <a:endParaRPr lang="en-GB" dirty="0"/>
          </a:p>
          <a:p>
            <a:pPr indent="-457200">
              <a:spcBef>
                <a:spcPts val="640"/>
              </a:spcBef>
              <a:buSzPts val="3200"/>
            </a:pPr>
            <a:endParaRPr lang="en-GB" dirty="0"/>
          </a:p>
        </p:txBody>
      </p:sp>
    </p:spTree>
    <p:extLst>
      <p:ext uri="{BB962C8B-B14F-4D97-AF65-F5344CB8AC3E}">
        <p14:creationId xmlns:p14="http://schemas.microsoft.com/office/powerpoint/2010/main" val="6798520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title"/>
          </p:nvPr>
        </p:nvSpPr>
        <p:spPr>
          <a:xfrm>
            <a:off x="-128756" y="3717032"/>
            <a:ext cx="9252520" cy="723300"/>
          </a:xfrm>
          <a:prstGeom prst="rect">
            <a:avLst/>
          </a:prstGeom>
          <a:noFill/>
          <a:ln>
            <a:noFill/>
          </a:ln>
        </p:spPr>
        <p:txBody>
          <a:bodyPr spcFirstLastPara="1" wrap="square" lIns="91425" tIns="45700" rIns="91425" bIns="45700" anchor="ctr" anchorCtr="0">
            <a:normAutofit fontScale="90000"/>
          </a:bodyPr>
          <a:lstStyle/>
          <a:p>
            <a:pPr lvl="0">
              <a:buSzPct val="100000"/>
            </a:pPr>
            <a:r>
              <a:rPr lang="en-GB" b="1" u="sng" dirty="0"/>
              <a:t>Q &amp; A</a:t>
            </a:r>
            <a:br>
              <a:rPr lang="en-GB" b="1" u="sng" dirty="0"/>
            </a:br>
            <a:br>
              <a:rPr lang="en-GB" b="1" u="sng" dirty="0"/>
            </a:br>
            <a:br>
              <a:rPr lang="en-GB" b="1" u="sng" dirty="0"/>
            </a:br>
            <a:br>
              <a:rPr lang="en-GB" b="1" u="sng" dirty="0"/>
            </a:br>
            <a:endParaRPr lang="en-GB" dirty="0"/>
          </a:p>
        </p:txBody>
      </p:sp>
      <p:sp>
        <p:nvSpPr>
          <p:cNvPr id="94" name="Google Shape;94;p1"/>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Autofit/>
          </a:bodyPr>
          <a:lstStyle/>
          <a:p>
            <a:fld id="{00000000-1234-1234-1234-123412341234}" type="slidenum">
              <a:rPr lang="en-GB">
                <a:solidFill>
                  <a:srgbClr val="FFFFFF"/>
                </a:solidFill>
              </a:rPr>
              <a:pPr/>
              <a:t>31</a:t>
            </a:fld>
            <a:endParaRPr>
              <a:solidFill>
                <a:srgbClr val="FFFFFF"/>
              </a:solidFill>
            </a:endParaRPr>
          </a:p>
        </p:txBody>
      </p:sp>
    </p:spTree>
    <p:extLst>
      <p:ext uri="{BB962C8B-B14F-4D97-AF65-F5344CB8AC3E}">
        <p14:creationId xmlns:p14="http://schemas.microsoft.com/office/powerpoint/2010/main" val="450053688"/>
      </p:ext>
    </p:extLst>
  </p:cSld>
  <p:clrMapOvr>
    <a:masterClrMapping/>
  </p:clrMapOvr>
</p:sld>
</file>

<file path=ppt/theme/theme1.xml><?xml version="1.0" encoding="utf-8"?>
<a:theme xmlns:a="http://schemas.openxmlformats.org/drawingml/2006/main" name="Theme12">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9429</TotalTime>
  <Words>1032</Words>
  <Application>Microsoft Office PowerPoint</Application>
  <PresentationFormat>On-screen Show (4:3)</PresentationFormat>
  <Paragraphs>124</Paragraphs>
  <Slides>31</Slides>
  <Notes>31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31</vt:i4>
      </vt:variant>
    </vt:vector>
  </HeadingPairs>
  <TitlesOfParts>
    <vt:vector size="34" baseType="lpstr">
      <vt:lpstr>Arial</vt:lpstr>
      <vt:lpstr>Calibri</vt:lpstr>
      <vt:lpstr>Theme12</vt:lpstr>
      <vt:lpstr>Year 5 PSHE  RSE Parent Meet June 2026</vt:lpstr>
      <vt:lpstr>Hello &amp; Thank you!</vt:lpstr>
      <vt:lpstr>Terminology   </vt:lpstr>
      <vt:lpstr>Aims: </vt:lpstr>
      <vt:lpstr>Our PSHE/RSE Journey</vt:lpstr>
      <vt:lpstr>PSHE/RSE Requirements</vt:lpstr>
      <vt:lpstr>PSHE/RSE Requirements</vt:lpstr>
      <vt:lpstr>PSHE/RSE Requirements</vt:lpstr>
      <vt:lpstr>What will we teach your children?</vt:lpstr>
      <vt:lpstr>What will we teach your children?</vt:lpstr>
      <vt:lpstr>What will we teach your children (1)?  </vt:lpstr>
      <vt:lpstr>What will we teach your children (1)?  </vt:lpstr>
      <vt:lpstr>PowerPoint Presentation</vt:lpstr>
      <vt:lpstr>PowerPoint Presentation</vt:lpstr>
      <vt:lpstr>PowerPoint Presentation</vt:lpstr>
      <vt:lpstr>What will we teach your children (2)?  </vt:lpstr>
      <vt:lpstr>What will we teach your children (2)?  </vt:lpstr>
      <vt:lpstr>What will we teach your children (2)?  </vt:lpstr>
      <vt:lpstr>PowerPoint Presentation</vt:lpstr>
      <vt:lpstr>PowerPoint Presentation</vt:lpstr>
      <vt:lpstr>PowerPoint Presentation</vt:lpstr>
      <vt:lpstr>What will we teach your children (3)?  </vt:lpstr>
      <vt:lpstr>What will we teach your children (3)?  </vt:lpstr>
      <vt:lpstr>What will we teach your children (4)?  </vt:lpstr>
      <vt:lpstr>What will we teach your children (4)?  </vt:lpstr>
      <vt:lpstr>What will we teach your children (5)?  </vt:lpstr>
      <vt:lpstr>What will we teach your children (5)?  </vt:lpstr>
      <vt:lpstr>PowerPoint Presentation</vt:lpstr>
      <vt:lpstr>PowerPoint Presentation</vt:lpstr>
      <vt:lpstr>How and when will we teach it?</vt:lpstr>
      <vt:lpstr>Q &amp; 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PDM</dc:title>
  <dc:creator>Zoe Agius</dc:creator>
  <cp:lastModifiedBy>Zoe Agius</cp:lastModifiedBy>
  <cp:revision>107</cp:revision>
  <cp:lastPrinted>2025-06-16T07:01:21Z</cp:lastPrinted>
  <dcterms:created xsi:type="dcterms:W3CDTF">2021-03-15T21:05:08Z</dcterms:created>
  <dcterms:modified xsi:type="dcterms:W3CDTF">2026-05-12T13:06:01Z</dcterms:modified>
</cp:coreProperties>
</file>