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5" r:id="rId2"/>
  </p:sldIdLst>
  <p:sldSz cx="9144000" cy="6858000" type="screen4x3"/>
  <p:notesSz cx="6669088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1764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EC685-D0DF-4D03-A81F-9316941EA23F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66775" y="739775"/>
            <a:ext cx="4935538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689475"/>
            <a:ext cx="5335588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88925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377363"/>
            <a:ext cx="288925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8201F0-87A8-4629-B050-8B08B7D11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715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201F0-87A8-4629-B050-8B08B7D1139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14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958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622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65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303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233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72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87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963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908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89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019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6F488-6FE5-41C9-8A34-3C263D9D4EC8}" type="datetimeFigureOut">
              <a:rPr lang="en-GB" smtClean="0"/>
              <a:t>08/03/2017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17E3E-B010-44BF-8B99-9BB299843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570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18" Type="http://schemas.openxmlformats.org/officeDocument/2006/relationships/image" Target="../media/image13.png"/><Relationship Id="rId26" Type="http://schemas.openxmlformats.org/officeDocument/2006/relationships/hyperlink" Target="http://www.google.co.uk/url?sa=i&amp;rct=j&amp;q=&amp;esrc=s&amp;source=images&amp;cd=&amp;cad=rja&amp;uact=8&amp;ved=0ahUKEwiR44qarqnRAhUFmBoKHbXeDgoQjRwIBw&amp;url=http://www.momsteam.com/health-safety/hydration-safety/fluid-guidelines/drinking-fluids-before-during-and-after-sports-important-for-children&amp;bvm=bv.142059868,d.ZGg&amp;psig=AFQjCNHAhyF8zOAYl4ZCOk05iYV_AkUSaA&amp;ust=1483649174654249" TargetMode="External"/><Relationship Id="rId39" Type="http://schemas.openxmlformats.org/officeDocument/2006/relationships/image" Target="../media/image24.jpeg"/><Relationship Id="rId3" Type="http://schemas.openxmlformats.org/officeDocument/2006/relationships/hyperlink" Target="http://www.google.co.uk/url?sa=i&amp;rct=j&amp;q=&amp;esrc=s&amp;source=images&amp;cd=&amp;cad=rja&amp;uact=8&amp;ved=0ahUKEwiD0s_Q9qDSAhXMvBoKHTFxArwQjRwIBw&amp;url=http://www.fotosearch.com/CSP993/k14813363/&amp;bvm=bv.147448319,d.ZGg&amp;psig=AFQjCNEL1s8982x8cZWW6iEltkvsrCSW3A&amp;ust=1487757427270686" TargetMode="External"/><Relationship Id="rId21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34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42" Type="http://schemas.openxmlformats.org/officeDocument/2006/relationships/image" Target="../media/image26.jpeg"/><Relationship Id="rId7" Type="http://schemas.openxmlformats.org/officeDocument/2006/relationships/image" Target="../media/image3.jpeg"/><Relationship Id="rId12" Type="http://schemas.openxmlformats.org/officeDocument/2006/relationships/image" Target="../media/image7.jpeg"/><Relationship Id="rId17" Type="http://schemas.openxmlformats.org/officeDocument/2006/relationships/image" Target="../media/image12.png"/><Relationship Id="rId25" Type="http://schemas.openxmlformats.org/officeDocument/2006/relationships/image" Target="../media/image17.png"/><Relationship Id="rId33" Type="http://schemas.openxmlformats.org/officeDocument/2006/relationships/image" Target="../media/image21.jpeg"/><Relationship Id="rId38" Type="http://schemas.openxmlformats.org/officeDocument/2006/relationships/hyperlink" Target="https://www.google.co.uk/url?sa=i&amp;rct=j&amp;q=&amp;esrc=s&amp;source=images&amp;cd=&amp;cad=rja&amp;uact=8&amp;ved=0ahUKEwjD-5n4ssTRAhWF7xQKHeSaChEQjRwIBw&amp;url=https://www.pinterest.com/explore/cute-babies/&amp;bvm=bv.144224172,d.ZGg&amp;psig=AFQjCNFBfBE_7Uc_LydTqi67BWzTrGpgKA&amp;ust=1484578166678277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20" Type="http://schemas.openxmlformats.org/officeDocument/2006/relationships/image" Target="../media/image14.jpeg"/><Relationship Id="rId29" Type="http://schemas.openxmlformats.org/officeDocument/2006/relationships/image" Target="../media/image19.jpeg"/><Relationship Id="rId41" Type="http://schemas.openxmlformats.org/officeDocument/2006/relationships/hyperlink" Target="http://www.google.co.uk/url?sa=i&amp;rct=j&amp;q=&amp;esrc=s&amp;source=images&amp;cd=&amp;cad=rja&amp;uact=8&amp;ved=0ahUKEwjE4sLr0O_RAhVMcRQKHYkOC8UQjRwIBw&amp;url=http://www.lunadelolivar.com.ar/castanuelas/&amp;psig=AFQjCNGEPcOwKR4_KJDlJR6__XwlIpXsVg&amp;ust=1486063689280549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24" Type="http://schemas.openxmlformats.org/officeDocument/2006/relationships/image" Target="../media/image16.png"/><Relationship Id="rId32" Type="http://schemas.openxmlformats.org/officeDocument/2006/relationships/hyperlink" Target="http://www.google.co.uk/url?sa=i&amp;rct=j&amp;q=&amp;esrc=s&amp;source=images&amp;cd=&amp;cad=rja&amp;uact=8&amp;ved=0ahUKEwjRrba3scTRAhVKOBQKHQ--DxQQjRwIBw&amp;url=http://blog.readytomanage.com/10-body-language-signals-every-leader-needs-to-know/&amp;bvm=bv.144224172,d.ZGg&amp;psig=AFQjCNFLmeF1CGesCSmZMlVRQUGBoUxpZw&amp;ust=1484577608877920" TargetMode="External"/><Relationship Id="rId37" Type="http://schemas.openxmlformats.org/officeDocument/2006/relationships/image" Target="../media/image23.jpeg"/><Relationship Id="rId40" Type="http://schemas.openxmlformats.org/officeDocument/2006/relationships/image" Target="../media/image25.jpeg"/><Relationship Id="rId5" Type="http://schemas.openxmlformats.org/officeDocument/2006/relationships/hyperlink" Target="http://www.google.co.uk/url?sa=i&amp;rct=j&amp;q=&amp;esrc=s&amp;source=images&amp;cd=&amp;cad=rja&amp;uact=8&amp;ved=0ahUKEwjssamY9qDSAhXJPxoKHVh4DbAQjRwIBw&amp;url=http://www.datashaka.com/blog/non-techie/2013/11/tyranny-now-avoiding-plughole&amp;psig=AFQjCNFv0MgyYTVAtu0VZem3REKEUzL4jw&amp;ust=1487757308915193" TargetMode="External"/><Relationship Id="rId15" Type="http://schemas.openxmlformats.org/officeDocument/2006/relationships/image" Target="../media/image10.jpeg"/><Relationship Id="rId23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28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36" Type="http://schemas.openxmlformats.org/officeDocument/2006/relationships/hyperlink" Target="http://www.google.co.uk/url?sa=i&amp;rct=j&amp;q=&amp;esrc=s&amp;source=images&amp;cd=&amp;cad=rja&amp;uact=8&amp;ved=0ahUKEwiS-qPDqcTRAhVSnRQKHUWJDhIQjRwIBw&amp;url=http://forums.smitegame.com/archive/index.php?t-61107.html&amp;bvm=bv.144224172,d.ZGg&amp;psig=AFQjCNHP6wTwEDWfF4X6kv0Wc-nab2STtw&amp;ust=1484575652926057" TargetMode="External"/><Relationship Id="rId10" Type="http://schemas.openxmlformats.org/officeDocument/2006/relationships/image" Target="../media/image6.png"/><Relationship Id="rId19" Type="http://schemas.openxmlformats.org/officeDocument/2006/relationships/hyperlink" Target="http://www.google.co.uk/url?sa=i&amp;rct=j&amp;q=&amp;esrc=s&amp;source=images&amp;cd=&amp;cad=rja&amp;uact=8&amp;ved=0ahUKEwit8o6w-t3QAhVJbhQKHamKAAgQjRwIBw&amp;url=http://whatlovelybooks.com/shh-spoilers/&amp;psig=AFQjCNHUbGZhgoNP7G8MTFl-DyOlDrQotQ&amp;ust=1481058317117734" TargetMode="External"/><Relationship Id="rId31" Type="http://schemas.openxmlformats.org/officeDocument/2006/relationships/image" Target="../media/image20.jpeg"/><Relationship Id="rId4" Type="http://schemas.openxmlformats.org/officeDocument/2006/relationships/image" Target="../media/image1.jpeg"/><Relationship Id="rId9" Type="http://schemas.openxmlformats.org/officeDocument/2006/relationships/image" Target="../media/image5.jpeg"/><Relationship Id="rId14" Type="http://schemas.openxmlformats.org/officeDocument/2006/relationships/image" Target="../media/image9.png"/><Relationship Id="rId22" Type="http://schemas.openxmlformats.org/officeDocument/2006/relationships/image" Target="../media/image15.jpeg"/><Relationship Id="rId27" Type="http://schemas.openxmlformats.org/officeDocument/2006/relationships/image" Target="../media/image18.jpeg"/><Relationship Id="rId30" Type="http://schemas.openxmlformats.org/officeDocument/2006/relationships/hyperlink" Target="http://www.google.co.uk/url?sa=i&amp;rct=j&amp;q=&amp;esrc=s&amp;source=images&amp;cd=&amp;cad=rja&amp;uact=8&amp;ved=0ahUKEwjno5K4sMTRAhVDvxQKHfhkARAQjRwIBw&amp;url=http://vectortoons.com/product/hilarious-hard-laughing-cracked-up-smiley-face/&amp;bvm=bv.144224172,d.ZGg&amp;psig=AFQjCNFizQcHs3WHF0U4FTXoNiMrmdN6pA&amp;ust=1484577479646593" TargetMode="External"/><Relationship Id="rId35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mouse squeak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3" t="5851" r="12374"/>
          <a:stretch/>
        </p:blipFill>
        <p:spPr bwMode="auto">
          <a:xfrm>
            <a:off x="7678889" y="3562061"/>
            <a:ext cx="997567" cy="123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plug hole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3" t="26419" r="28034" b="17462"/>
          <a:stretch/>
        </p:blipFill>
        <p:spPr bwMode="auto">
          <a:xfrm>
            <a:off x="8167128" y="4256761"/>
            <a:ext cx="939308" cy="76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 47"/>
          <p:cNvSpPr/>
          <p:nvPr/>
        </p:nvSpPr>
        <p:spPr>
          <a:xfrm>
            <a:off x="7664359" y="3485221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</a:t>
            </a:r>
            <a:r>
              <a:rPr lang="en-GB" sz="32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gui</a:t>
            </a:r>
            <a:endParaRPr lang="en-GB" sz="32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r>
              <a:rPr lang="en-GB" sz="32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gue</a:t>
            </a:r>
            <a:endParaRPr lang="en-GB" sz="32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3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623657" y="85065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apple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06076" y="150536"/>
            <a:ext cx="1235750" cy="122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695665" y="116632"/>
            <a:ext cx="1220151" cy="1146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4789824" y="389131"/>
            <a:ext cx="1222336" cy="95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3203848" y="116632"/>
            <a:ext cx="976509" cy="1412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Image result for monkey ooh ooh aah aah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1112"/>
            <a:ext cx="1303672" cy="130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3104" r="7696" b="15622"/>
          <a:stretch/>
        </p:blipFill>
        <p:spPr bwMode="auto">
          <a:xfrm>
            <a:off x="7884368" y="2267972"/>
            <a:ext cx="1266395" cy="101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7668344" y="5229200"/>
            <a:ext cx="1359680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3347864" y="5263646"/>
            <a:ext cx="1040852" cy="1045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9" t="17428" r="7854" b="14286"/>
          <a:stretch/>
        </p:blipFill>
        <p:spPr bwMode="auto">
          <a:xfrm>
            <a:off x="6588224" y="2121651"/>
            <a:ext cx="1162673" cy="1235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394782" y="1791427"/>
            <a:ext cx="1160994" cy="1279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2627784" y="1835410"/>
            <a:ext cx="1343434" cy="1216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Image result for shh">
            <a:hlinkClick r:id="rId19"/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32" y="5312476"/>
            <a:ext cx="1089516" cy="99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Image result for sore throat">
            <a:hlinkClick r:id="rId21"/>
          </p:cNvPr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1817562" y="5783372"/>
            <a:ext cx="1056334" cy="98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washing machine spinning">
            <a:hlinkClick r:id="rId23"/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310549"/>
            <a:ext cx="857869" cy="128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816"/>
            <a:ext cx="1218333" cy="924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drinking water">
            <a:hlinkClick r:id="rId26"/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1" t="5549" r="12312"/>
          <a:stretch/>
        </p:blipFill>
        <p:spPr bwMode="auto">
          <a:xfrm>
            <a:off x="1763688" y="3546111"/>
            <a:ext cx="1114191" cy="110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Image result for cartoon eat sweetcorn">
            <a:hlinkClick r:id="rId28"/>
          </p:cNvPr>
          <p:cNvPicPr>
            <a:picLocks noChangeAspect="1" noChangeArrowheads="1"/>
          </p:cNvPicPr>
          <p:nvPr/>
        </p:nvPicPr>
        <p:blipFill rotWithShape="1"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4758306" y="5257424"/>
            <a:ext cx="1181846" cy="105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Image result for laughing cartoon face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671" y="3953938"/>
            <a:ext cx="1090665" cy="107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Image result for clear throat">
            <a:hlinkClick r:id="rId32"/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294" y="3789040"/>
            <a:ext cx="1273874" cy="107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Image result for door slamming">
            <a:hlinkClick r:id="rId34"/>
          </p:cNvPr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/>
        </p:blipFill>
        <p:spPr bwMode="auto">
          <a:xfrm>
            <a:off x="5220072" y="2028846"/>
            <a:ext cx="1030059" cy="134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Image result for yucky face">
            <a:hlinkClick r:id="rId36"/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973155" cy="114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Image result for cute baby">
            <a:hlinkClick r:id="rId38"/>
          </p:cNvPr>
          <p:cNvPicPr>
            <a:picLocks noChangeAspect="1" noChangeArrowheads="1"/>
          </p:cNvPicPr>
          <p:nvPr/>
        </p:nvPicPr>
        <p:blipFill rotWithShape="1"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1" t="17879" b="22204"/>
          <a:stretch/>
        </p:blipFill>
        <p:spPr bwMode="auto">
          <a:xfrm>
            <a:off x="3347864" y="3537360"/>
            <a:ext cx="1040852" cy="111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3519" y="87782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131840" y="86423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50000"/>
              </a:lnSpc>
            </a:pPr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>
              <a:lnSpc>
                <a:spcPct val="150000"/>
              </a:lnSpc>
            </a:pPr>
            <a:r>
              <a:rPr lang="en-GB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</a:t>
            </a:r>
            <a:endParaRPr lang="en-GB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44008" y="86423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156176" y="85065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5496" y="1775533"/>
            <a:ext cx="1189179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282151" y="1772816"/>
            <a:ext cx="1229017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577402" y="1779147"/>
            <a:ext cx="1252891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220072" y="1772815"/>
            <a:ext cx="1292159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ce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588224" y="1779147"/>
            <a:ext cx="1182514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ci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864754" y="1772816"/>
            <a:ext cx="1232106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</a:t>
            </a: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99534" y="3487938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615687" y="3485221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27855" y="3486579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640023" y="3486579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ge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152191" y="3485221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gi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07504" y="5216130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627642" y="5213413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j</a:t>
            </a: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35825" y="5214771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CW Precursive 1" panose="03050602040000000000" pitchFamily="66" charset="0"/>
              </a:rPr>
              <a:t>ll</a:t>
            </a:r>
            <a:endParaRPr lang="en-GB" sz="4000" b="1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647993" y="5214771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ñ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160161" y="5213413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r</a:t>
            </a:r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7672329" y="5213413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r>
              <a:rPr lang="en-GB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v</a:t>
            </a:r>
          </a:p>
        </p:txBody>
      </p:sp>
      <p:cxnSp>
        <p:nvCxnSpPr>
          <p:cNvPr id="55" name="Straight Connector 54"/>
          <p:cNvCxnSpPr/>
          <p:nvPr/>
        </p:nvCxnSpPr>
        <p:spPr>
          <a:xfrm flipV="1">
            <a:off x="7664359" y="3487938"/>
            <a:ext cx="1363665" cy="15786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4" descr="Image result for spanish fla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415" y="15176"/>
            <a:ext cx="1471671" cy="1098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/>
          <p:cNvSpPr/>
          <p:nvPr/>
        </p:nvSpPr>
        <p:spPr>
          <a:xfrm>
            <a:off x="7664359" y="191464"/>
            <a:ext cx="1444145" cy="1581352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Spanish phonics</a:t>
            </a:r>
          </a:p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3895173" y="1772815"/>
            <a:ext cx="1252891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qu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8" name="Picture 2" descr="Image result for castañuelas">
            <a:hlinkClick r:id="rId41"/>
          </p:cNvPr>
          <p:cNvPicPr>
            <a:picLocks noChangeAspect="1" noChangeArrowheads="1"/>
          </p:cNvPicPr>
          <p:nvPr/>
        </p:nvPicPr>
        <p:blipFill rotWithShape="1"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0"/>
          <a:stretch/>
        </p:blipFill>
        <p:spPr bwMode="auto">
          <a:xfrm>
            <a:off x="4139952" y="2267972"/>
            <a:ext cx="839882" cy="101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50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30</Words>
  <Application>Microsoft Office PowerPoint</Application>
  <PresentationFormat>On-screen Show (4:3)</PresentationFormat>
  <Paragraphs>60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ll</dc:title>
  <dc:creator>Katie Edwards</dc:creator>
  <cp:lastModifiedBy>Katie Edwards</cp:lastModifiedBy>
  <cp:revision>56</cp:revision>
  <dcterms:created xsi:type="dcterms:W3CDTF">2016-11-02T10:36:11Z</dcterms:created>
  <dcterms:modified xsi:type="dcterms:W3CDTF">2017-03-08T09:31:30Z</dcterms:modified>
</cp:coreProperties>
</file>