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8EDC64-B733-4971-866B-98511A9B760F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A505C-65F7-4121-B26D-27FC7A6B10D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378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Repeat if correct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7459E-B40D-4395-9C4C-B7B23FE77D4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2845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Woman</a:t>
            </a:r>
            <a:r>
              <a:rPr lang="en-GB" baseline="0" dirty="0" smtClean="0"/>
              <a:t> Encircled by the Flight of a Bird, </a:t>
            </a:r>
            <a:r>
              <a:rPr lang="en-GB" baseline="0" dirty="0" smtClean="0"/>
              <a:t>1941, by Joan </a:t>
            </a:r>
            <a:r>
              <a:rPr lang="en-GB" baseline="0" dirty="0" err="1" smtClean="0"/>
              <a:t>Miró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7459E-B40D-4395-9C4C-B7B23FE77D4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9640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Gold of the Azure, </a:t>
            </a:r>
            <a:r>
              <a:rPr lang="en-GB" dirty="0" smtClean="0"/>
              <a:t>1968, by Joan</a:t>
            </a:r>
            <a:r>
              <a:rPr lang="en-GB" baseline="0" dirty="0" smtClean="0"/>
              <a:t> </a:t>
            </a:r>
            <a:r>
              <a:rPr lang="en-GB" baseline="0" dirty="0" err="1" smtClean="0"/>
              <a:t>Miró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7459E-B40D-4395-9C4C-B7B23FE77D4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7742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Smile of the Flamboyant Wings, </a:t>
            </a:r>
            <a:r>
              <a:rPr lang="en-GB" dirty="0" smtClean="0"/>
              <a:t>1953, by Joan </a:t>
            </a:r>
            <a:r>
              <a:rPr lang="en-GB" smtClean="0"/>
              <a:t>Miró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67459E-B40D-4395-9C4C-B7B23FE77D4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939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142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694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965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971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578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264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034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547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976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766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131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37D86-3C34-40C5-920F-3132A3EA23B9}" type="datetimeFigureOut">
              <a:rPr lang="en-GB" smtClean="0"/>
              <a:t>28/06/2017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27C6CC-DC62-4545-BE68-F6EEBCB997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90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5" Type="http://schemas.openxmlformats.org/officeDocument/2006/relationships/image" Target="../media/image3.png"/><Relationship Id="rId4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url?sa=i&amp;rct=j&amp;q=&amp;esrc=s&amp;source=images&amp;cd=&amp;cad=rja&amp;uact=8&amp;ved=0ahUKEwjD-5n4ssTRAhWF7xQKHeSaChEQjRwIBw&amp;url=https://www.pinterest.com/explore/cute-babies/&amp;bvm=bv.144224172,d.ZGg&amp;psig=AFQjCNFBfBE_7Uc_LydTqi67BWzTrGpgKA&amp;ust=1484578166678277" TargetMode="External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jpeg"/><Relationship Id="rId7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7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image" Target="../media/image9.png"/><Relationship Id="rId10" Type="http://schemas.openxmlformats.org/officeDocument/2006/relationships/image" Target="../media/image7.jpeg"/><Relationship Id="rId4" Type="http://schemas.openxmlformats.org/officeDocument/2006/relationships/image" Target="../media/image4.jpeg"/><Relationship Id="rId9" Type="http://schemas.openxmlformats.org/officeDocument/2006/relationships/hyperlink" Target="https://www.google.co.uk/url?sa=i&amp;rct=j&amp;q=&amp;esrc=s&amp;source=images&amp;cd=&amp;cad=rja&amp;uact=8&amp;ved=0ahUKEwjD-5n4ssTRAhWF7xQKHeSaChEQjRwIBw&amp;url=https://www.pinterest.com/explore/cute-babies/&amp;bvm=bv.144224172,d.ZGg&amp;psig=AFQjCNFBfBE_7Uc_LydTqi67BWzTrGpgKA&amp;ust=148457816667827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7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eg"/><Relationship Id="rId7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2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9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7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6.jpeg"/><Relationship Id="rId4" Type="http://schemas.openxmlformats.org/officeDocument/2006/relationships/image" Target="../media/image4.jpe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jpeg"/><Relationship Id="rId15" Type="http://schemas.openxmlformats.org/officeDocument/2006/relationships/image" Target="../media/image27.jpeg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      l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339754" y="1988841"/>
            <a:ext cx="4391218" cy="424847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utoShape 2" descr="Image result for eye shap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5" descr="Image result for spiral shape"/>
          <p:cNvSpPr>
            <a:spLocks noChangeAspect="1" noChangeArrowheads="1"/>
          </p:cNvSpPr>
          <p:nvPr/>
        </p:nvSpPr>
        <p:spPr bwMode="auto">
          <a:xfrm>
            <a:off x="1524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308304" y="83909"/>
            <a:ext cx="1487461" cy="1158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5436096" y="23846"/>
            <a:ext cx="1294875" cy="117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Image result for washing machine spinni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359" y="7937"/>
            <a:ext cx="848869" cy="1273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Image result for monkey ooh ooh aah aah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80323" cy="128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9" t="17428" r="7854" b="14286"/>
          <a:stretch/>
        </p:blipFill>
        <p:spPr bwMode="auto">
          <a:xfrm>
            <a:off x="3209078" y="44624"/>
            <a:ext cx="1163874" cy="1236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1" name="Straight Connector 30"/>
          <p:cNvCxnSpPr/>
          <p:nvPr/>
        </p:nvCxnSpPr>
        <p:spPr>
          <a:xfrm flipV="1">
            <a:off x="3923928" y="44624"/>
            <a:ext cx="360040" cy="216024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14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osceles Triangle 4"/>
          <p:cNvSpPr/>
          <p:nvPr/>
        </p:nvSpPr>
        <p:spPr>
          <a:xfrm>
            <a:off x="1475656" y="1268760"/>
            <a:ext cx="6048672" cy="5187877"/>
          </a:xfrm>
          <a:prstGeom prst="triangl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961256" y="274638"/>
            <a:ext cx="7283152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t    n  l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4733916" y="252367"/>
            <a:ext cx="832732" cy="827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884368" y="397944"/>
            <a:ext cx="952385" cy="741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Image result for washing machine spinnin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6632"/>
            <a:ext cx="668407" cy="1002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" descr="Image result for cute baby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1" t="17879" b="22204"/>
          <a:stretch/>
        </p:blipFill>
        <p:spPr bwMode="auto">
          <a:xfrm>
            <a:off x="6444208" y="130245"/>
            <a:ext cx="936104" cy="100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 descr="Image result for monkey ooh ooh aah aah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25152"/>
            <a:ext cx="1043608" cy="10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3995936" y="116632"/>
            <a:ext cx="681743" cy="986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Straight Connector 32"/>
          <p:cNvCxnSpPr/>
          <p:nvPr/>
        </p:nvCxnSpPr>
        <p:spPr>
          <a:xfrm flipV="1">
            <a:off x="5004048" y="44624"/>
            <a:ext cx="360040" cy="216024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714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411760" y="1988840"/>
            <a:ext cx="4320480" cy="4320480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1105272" y="274638"/>
            <a:ext cx="7283152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   d   </a:t>
            </a:r>
            <a:r>
              <a:rPr lang="en-GB" sz="72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d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3728544" y="226373"/>
            <a:ext cx="960170" cy="95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956376" y="278405"/>
            <a:ext cx="1185028" cy="92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2627784" y="278405"/>
            <a:ext cx="1043841" cy="94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 descr="Image result for washing machine spinni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121" y="200029"/>
            <a:ext cx="666558" cy="999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 descr="Image result for monkey ooh ooh aah aah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" y="44624"/>
            <a:ext cx="1179299" cy="1179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252155" y="219209"/>
            <a:ext cx="960170" cy="95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658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" descr="Image result for appl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152714" y="377817"/>
            <a:ext cx="700917" cy="696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629562" y="2708920"/>
            <a:ext cx="7830870" cy="3528392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1105272" y="274638"/>
            <a:ext cx="8038728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  </a:t>
            </a:r>
            <a:r>
              <a:rPr lang="en-GB" sz="72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ct</a:t>
            </a:r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 n l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6" descr="Image result for monkey ooh ooh aah aah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49" y="260648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3291415" y="358585"/>
            <a:ext cx="902911" cy="848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507315" y="476672"/>
            <a:ext cx="809101" cy="62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age result for washing machine spin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832" y="260648"/>
            <a:ext cx="626024" cy="939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" descr="Image result for cute baby">
            <a:hlinkClick r:id="rId9"/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1" t="17879" b="22204"/>
          <a:stretch/>
        </p:blipFill>
        <p:spPr bwMode="auto">
          <a:xfrm>
            <a:off x="6372200" y="356054"/>
            <a:ext cx="720080" cy="77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3" name="Straight Connector 32"/>
          <p:cNvCxnSpPr/>
          <p:nvPr/>
        </p:nvCxnSpPr>
        <p:spPr>
          <a:xfrm flipV="1">
            <a:off x="5436096" y="44624"/>
            <a:ext cx="360040" cy="216024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0971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2811891" y="1497439"/>
            <a:ext cx="3057474" cy="531593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1105272" y="274638"/>
            <a:ext cx="8038728" cy="1143000"/>
          </a:xfrm>
          <a:ln>
            <a:noFill/>
          </a:ln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     l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6" descr="Image result for monkey ooh ooh aah aah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49" y="260648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V="1">
            <a:off x="3059832" y="44624"/>
            <a:ext cx="360040" cy="216024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023010" y="354872"/>
            <a:ext cx="882128" cy="87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703725" y="388075"/>
            <a:ext cx="1072253" cy="8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3753666" y="260648"/>
            <a:ext cx="1173926" cy="1181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6301232" y="360156"/>
            <a:ext cx="1072253" cy="8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87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2726081" y="29466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878481" y="30990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030881" y="32514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2870097" y="3378696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987824" y="35562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2699792" y="37086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2627784" y="33066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2852192" y="38610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780184" y="34590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158129" y="30990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3310529" y="32514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462929" y="34038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302145" y="3531096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419872" y="37086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131840" y="38610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3059832" y="34590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284240" y="40134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212232" y="36114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590177" y="287464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742577" y="302704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894977" y="317944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734193" y="33066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3851920" y="348424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563888" y="363664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491880" y="32346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716288" y="378904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3644280" y="33870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950217" y="33066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102617" y="34590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255017" y="36114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094233" y="3738736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4211960" y="39162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923928" y="40686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3851920" y="366672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4076328" y="42210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4004320" y="381912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454273" y="30990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606673" y="32514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4759073" y="34038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4598289" y="3531096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4716016" y="37086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4427984" y="38610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4355976" y="34590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4580384" y="401344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508376" y="36114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077465" y="23488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4229865" y="25012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4382265" y="26536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4221481" y="278092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4339208" y="29584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4051176" y="31108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979168" y="270892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203576" y="32632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4131568" y="286132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4869553" y="352271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5021953" y="367511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5174353" y="382751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5013569" y="395476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5131296" y="413231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4843264" y="428471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4771256" y="388275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5030337" y="4293096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4923656" y="403515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5013569" y="256490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5165969" y="271730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5318369" y="286970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5157585" y="2996952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5275312" y="317450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4987280" y="332690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4915272" y="292494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5139680" y="347930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5067672" y="3077344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5390377" y="33066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5542777" y="34590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5695177" y="36114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5534393" y="3738736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5652120" y="39162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5364088" y="40686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5292080" y="366672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5516488" y="422108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5444480" y="3819128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251520" y="548680"/>
            <a:ext cx="45719" cy="72008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Title 1"/>
          <p:cNvSpPr>
            <a:spLocks noGrp="1"/>
          </p:cNvSpPr>
          <p:nvPr>
            <p:ph type="title"/>
          </p:nvPr>
        </p:nvSpPr>
        <p:spPr>
          <a:xfrm>
            <a:off x="1276459" y="274638"/>
            <a:ext cx="8038728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p  </a:t>
            </a:r>
            <a:r>
              <a:rPr lang="en-GB" sz="72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nt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100" name="Picture 99" descr="Image result for monkey ooh ooh aah aah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100" descr="Image result for monkey ooh ooh aah aah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699" y="260648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6301232" y="360156"/>
            <a:ext cx="1072253" cy="8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Title 1"/>
          <p:cNvSpPr txBox="1">
            <a:spLocks/>
          </p:cNvSpPr>
          <p:nvPr/>
        </p:nvSpPr>
        <p:spPr>
          <a:xfrm>
            <a:off x="925760" y="4667126"/>
            <a:ext cx="83987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s  p  </a:t>
            </a:r>
            <a:r>
              <a:rPr lang="en-GB" sz="7200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nt</a:t>
            </a:r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  s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104" name="Picture 103" descr="Image result for monkey ooh ooh aah aah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7" y="4653136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" name="Picture 104" descr="Image result for monkey ooh ooh aah aah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274" y="4667126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461661" y="4750296"/>
            <a:ext cx="1072253" cy="8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731747" y="4782647"/>
            <a:ext cx="1072253" cy="8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7004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29" b="20042"/>
          <a:stretch/>
        </p:blipFill>
        <p:spPr bwMode="auto">
          <a:xfrm>
            <a:off x="1763688" y="2564904"/>
            <a:ext cx="6067151" cy="356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1276459" y="274638"/>
            <a:ext cx="8038728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  </a:t>
            </a:r>
            <a:endParaRPr lang="en-GB" sz="7200" dirty="0">
              <a:solidFill>
                <a:srgbClr val="0070C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6" descr="Image result for monkey ooh ooh aah aah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526416" y="213224"/>
            <a:ext cx="1270847" cy="98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 descr="Image result for sore throat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4797263" y="175741"/>
            <a:ext cx="1098254" cy="102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5893441" y="188640"/>
            <a:ext cx="1270847" cy="98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918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5-Point Star 13"/>
          <p:cNvSpPr/>
          <p:nvPr/>
        </p:nvSpPr>
        <p:spPr>
          <a:xfrm>
            <a:off x="1619672" y="1772816"/>
            <a:ext cx="5918181" cy="5055127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988427" y="274638"/>
            <a:ext cx="8038728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n    </a:t>
            </a:r>
            <a:r>
              <a:rPr lang="en-GB" sz="7200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st</a:t>
            </a:r>
            <a:endParaRPr lang="en-GB" sz="72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6" descr="Image result for monkey ooh ooh aah aah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707515" y="348622"/>
            <a:ext cx="830410" cy="82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3207835" y="294706"/>
            <a:ext cx="952911" cy="895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6644414" y="260648"/>
            <a:ext cx="900458" cy="904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Image result for washing machine spinn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94374"/>
            <a:ext cx="669975" cy="1004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691147" y="260648"/>
            <a:ext cx="952911" cy="895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593408" y="320554"/>
            <a:ext cx="830410" cy="82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13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88" t="26865" r="24423" b="17722"/>
          <a:stretch/>
        </p:blipFill>
        <p:spPr bwMode="auto">
          <a:xfrm>
            <a:off x="2302715" y="1700808"/>
            <a:ext cx="4573540" cy="5139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988427" y="274638"/>
            <a:ext cx="8038728" cy="1143000"/>
          </a:xfrm>
        </p:spPr>
        <p:txBody>
          <a:bodyPr>
            <a:noAutofit/>
          </a:bodyPr>
          <a:lstStyle/>
          <a:p>
            <a:pPr algn="l"/>
            <a:r>
              <a:rPr lang="en-GB" sz="72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n     </a:t>
            </a:r>
            <a:r>
              <a:rPr lang="en-GB" sz="7200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sp</a:t>
            </a:r>
            <a:r>
              <a:rPr lang="en-GB" sz="7200" dirty="0" smtClean="0">
                <a:solidFill>
                  <a:srgbClr val="FF0000"/>
                </a:solidFill>
                <a:latin typeface="CCW Precursive 1" panose="03050602040000000000" pitchFamily="66" charset="0"/>
              </a:rPr>
              <a:t>    l</a:t>
            </a:r>
            <a:endParaRPr lang="en-GB" sz="7200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pic>
        <p:nvPicPr>
          <p:cNvPr id="27" name="Picture 26" descr="Image result for monkey ooh ooh aah aah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963275" cy="96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appl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707515" y="348622"/>
            <a:ext cx="830410" cy="82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3663770" y="332656"/>
            <a:ext cx="919845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796136" y="41358"/>
            <a:ext cx="736167" cy="1064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2" descr="Image result for washing machine spinni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892" y="154653"/>
            <a:ext cx="646727" cy="97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Image result for apple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7254147" y="258197"/>
            <a:ext cx="830410" cy="825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38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3923928" y="5517232"/>
            <a:ext cx="1541271" cy="1602933"/>
            <a:chOff x="5255605" y="3879850"/>
            <a:chExt cx="2932431" cy="2573486"/>
          </a:xfrm>
        </p:grpSpPr>
        <p:pic>
          <p:nvPicPr>
            <p:cNvPr id="24" name="Picture 2" descr="Image result for fool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44" r="5962" b="12179"/>
            <a:stretch/>
          </p:blipFill>
          <p:spPr bwMode="auto">
            <a:xfrm>
              <a:off x="5255605" y="4293096"/>
              <a:ext cx="2932431" cy="21602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4" descr="Image result for jester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49" r="2392"/>
            <a:stretch/>
          </p:blipFill>
          <p:spPr bwMode="auto">
            <a:xfrm>
              <a:off x="6037000" y="3879850"/>
              <a:ext cx="1646325" cy="21621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Image result for blank pape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2156450" cy="1546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big red roc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6632"/>
            <a:ext cx="2808312" cy="1711857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8"/>
          <p:cNvGrpSpPr>
            <a:grpSpLocks/>
          </p:cNvGrpSpPr>
          <p:nvPr/>
        </p:nvGrpSpPr>
        <p:grpSpPr bwMode="auto">
          <a:xfrm>
            <a:off x="7331486" y="204391"/>
            <a:ext cx="1939893" cy="1928465"/>
            <a:chOff x="2256" y="912"/>
            <a:chExt cx="1392" cy="1440"/>
          </a:xfrm>
        </p:grpSpPr>
        <p:pic>
          <p:nvPicPr>
            <p:cNvPr id="7" name="Picture 5" descr="yellow armadillo"/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332" t="7066" r="18668" b="31889"/>
            <a:stretch/>
          </p:blipFill>
          <p:spPr bwMode="auto">
            <a:xfrm>
              <a:off x="2256" y="912"/>
              <a:ext cx="1296" cy="1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2256" y="2112"/>
              <a:ext cx="288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>
                <a:ea typeface="ＭＳ Ｐゴシック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3168" y="2160"/>
              <a:ext cx="480" cy="19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GB">
                <a:ea typeface="ＭＳ Ｐゴシック" charset="0"/>
              </a:endParaRPr>
            </a:p>
          </p:txBody>
        </p:sp>
      </p:grpSp>
      <p:pic>
        <p:nvPicPr>
          <p:cNvPr id="10" name="Picture 2" descr="Image result for su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7513"/>
            <a:ext cx="1251247" cy="125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black horse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226" y="1927789"/>
            <a:ext cx="2747941" cy="1538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Callout 11"/>
          <p:cNvSpPr/>
          <p:nvPr/>
        </p:nvSpPr>
        <p:spPr>
          <a:xfrm>
            <a:off x="7252" y="2617928"/>
            <a:ext cx="1369096" cy="216024"/>
          </a:xfrm>
          <a:prstGeom prst="wedgeEllipseCallout">
            <a:avLst>
              <a:gd name="adj1" fmla="val -2591"/>
              <a:gd name="adj2" fmla="val -7739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Neigh!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13" name="Oval Callout 12"/>
          <p:cNvSpPr/>
          <p:nvPr/>
        </p:nvSpPr>
        <p:spPr>
          <a:xfrm>
            <a:off x="-11885" y="1662766"/>
            <a:ext cx="1487542" cy="405808"/>
          </a:xfrm>
          <a:prstGeom prst="wedgeEllipseCallout">
            <a:avLst>
              <a:gd name="adj1" fmla="val -5891"/>
              <a:gd name="adj2" fmla="val 14537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Neigh!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4" name="Picture 2" descr="Image result for dora the explorer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14" r="17801"/>
          <a:stretch/>
        </p:blipFill>
        <p:spPr bwMode="auto">
          <a:xfrm>
            <a:off x="3671900" y="1838410"/>
            <a:ext cx="1728192" cy="1996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val 14"/>
          <p:cNvSpPr/>
          <p:nvPr/>
        </p:nvSpPr>
        <p:spPr>
          <a:xfrm>
            <a:off x="7203064" y="3390172"/>
            <a:ext cx="725844" cy="61489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6093684" y="3245206"/>
            <a:ext cx="725844" cy="61489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595717" y="2803588"/>
            <a:ext cx="725844" cy="61489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928908" y="3075534"/>
            <a:ext cx="725844" cy="61489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321561" y="2775280"/>
            <a:ext cx="725844" cy="614892"/>
          </a:xfrm>
          <a:prstGeom prst="ellipse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2" descr="Image result for brown balloon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573016"/>
            <a:ext cx="1559409" cy="2106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Image result for brown birthday cake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86" r="18116" b="24943"/>
          <a:stretch/>
        </p:blipFill>
        <p:spPr bwMode="auto">
          <a:xfrm>
            <a:off x="35496" y="5287121"/>
            <a:ext cx="1846501" cy="157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715" y="5080392"/>
            <a:ext cx="1656184" cy="1783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green_bird_21102008101331[1]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426" y="4876094"/>
            <a:ext cx="1410844" cy="2009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AutoShape 3" descr="White marble"/>
          <p:cNvSpPr>
            <a:spLocks noChangeArrowheads="1"/>
          </p:cNvSpPr>
          <p:nvPr/>
        </p:nvSpPr>
        <p:spPr bwMode="auto">
          <a:xfrm flipH="1">
            <a:off x="7092280" y="4517090"/>
            <a:ext cx="1940936" cy="2296286"/>
          </a:xfrm>
          <a:prstGeom prst="lightningBolt">
            <a:avLst/>
          </a:prstGeom>
          <a:blipFill dpi="0" rotWithShape="1">
            <a:blip r:embed="rId15"/>
            <a:srcRect/>
            <a:tile tx="0" ty="0" sx="100000" sy="100000" flip="none" algn="tl"/>
          </a:blip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GB">
              <a:ea typeface="ＭＳ Ｐゴシック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-288032" y="442706"/>
            <a:ext cx="3131840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blanco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blanca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694563" y="764704"/>
            <a:ext cx="1245588" cy="10420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rojo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roja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018700" y="836712"/>
            <a:ext cx="3131840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amarillo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amarilla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-252536" y="2962986"/>
            <a:ext cx="1893883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negro</a:t>
            </a:r>
          </a:p>
          <a:p>
            <a:pPr algn="ct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negra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2780928"/>
            <a:ext cx="3131840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dorado</a:t>
            </a:r>
          </a:p>
          <a:p>
            <a:pPr algn="ct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dorada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914521" y="1865670"/>
            <a:ext cx="3131840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morado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morada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-5871" y="4365104"/>
            <a:ext cx="2201607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pardo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parda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046589" y="4245043"/>
            <a:ext cx="2153336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azul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azul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102699" y="3991548"/>
            <a:ext cx="2232716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verde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verde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175372" y="5843306"/>
            <a:ext cx="1922711" cy="104207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2800" b="1" dirty="0" err="1" smtClean="0">
                <a:solidFill>
                  <a:srgbClr val="0070C0"/>
                </a:solidFill>
                <a:latin typeface="CCW Precursive 1" panose="03050602040000000000" pitchFamily="66" charset="0"/>
              </a:rPr>
              <a:t>gris</a:t>
            </a:r>
            <a:endParaRPr lang="en-GB" sz="2800" b="1" dirty="0" smtClean="0">
              <a:solidFill>
                <a:srgbClr val="0070C0"/>
              </a:solidFill>
              <a:latin typeface="CCW Precursive 1" panose="03050602040000000000" pitchFamily="66" charset="0"/>
            </a:endParaRPr>
          </a:p>
          <a:p>
            <a:pPr algn="r"/>
            <a:r>
              <a:rPr lang="en-GB" sz="2800" b="1" dirty="0" err="1" smtClean="0">
                <a:solidFill>
                  <a:srgbClr val="FF0000"/>
                </a:solidFill>
                <a:latin typeface="CCW Precursive 1" panose="03050602040000000000" pitchFamily="66" charset="0"/>
              </a:rPr>
              <a:t>gris</a:t>
            </a:r>
            <a:endParaRPr lang="en-GB" sz="2800" b="1" dirty="0">
              <a:solidFill>
                <a:srgbClr val="FF0000"/>
              </a:solidFill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70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Woman Encircled by the Flight of a Bird, 1941 by Joan Mi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534" y="0"/>
            <a:ext cx="561376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34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27811"/>
            <a:ext cx="5760640" cy="6842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268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160"/>
            <a:ext cx="9144000" cy="6878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689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97</Words>
  <Application>Microsoft Office PowerPoint</Application>
  <PresentationFormat>On-screen Show (4:3)</PresentationFormat>
  <Paragraphs>40</Paragraphs>
  <Slides>13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n        l</vt:lpstr>
      <vt:lpstr>n  t    n  l</vt:lpstr>
      <vt:lpstr>n     d   d</vt:lpstr>
      <vt:lpstr>n    ct n l</vt:lpstr>
      <vt:lpstr>n       l</vt:lpstr>
      <vt:lpstr>n  p  nt</vt:lpstr>
      <vt:lpstr>n  </vt:lpstr>
      <vt:lpstr>n    st</vt:lpstr>
      <vt:lpstr>n     sp    l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        l</dc:title>
  <dc:creator>Katie Edwards</dc:creator>
  <cp:lastModifiedBy>Katie Edwards</cp:lastModifiedBy>
  <cp:revision>1</cp:revision>
  <dcterms:created xsi:type="dcterms:W3CDTF">2017-06-28T09:43:13Z</dcterms:created>
  <dcterms:modified xsi:type="dcterms:W3CDTF">2017-06-28T09:47:11Z</dcterms:modified>
</cp:coreProperties>
</file>