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73" r:id="rId7"/>
    <p:sldId id="277" r:id="rId8"/>
    <p:sldId id="27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280FA0EF-4899-4208-B6E8-C92847E36EA7}"/>
    <pc:docChg chg="modSld">
      <pc:chgData name="Natasha Robertson" userId="40240c759480c2fe" providerId="LiveId" clId="{280FA0EF-4899-4208-B6E8-C92847E36EA7}" dt="2018-11-26T21:41:06.045" v="1" actId="20577"/>
      <pc:docMkLst>
        <pc:docMk/>
      </pc:docMkLst>
      <pc:sldChg chg="modSp">
        <pc:chgData name="Natasha Robertson" userId="40240c759480c2fe" providerId="LiveId" clId="{280FA0EF-4899-4208-B6E8-C92847E36EA7}" dt="2018-11-26T21:41:06.045" v="1" actId="20577"/>
        <pc:sldMkLst>
          <pc:docMk/>
          <pc:sldMk cId="1281496076" sldId="261"/>
        </pc:sldMkLst>
        <pc:spChg chg="mod">
          <ac:chgData name="Natasha Robertson" userId="40240c759480c2fe" providerId="LiveId" clId="{280FA0EF-4899-4208-B6E8-C92847E36EA7}" dt="2018-11-26T21:41:06.045"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7</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7</a:t>
            </a:r>
          </a:p>
          <a:p>
            <a:r>
              <a:rPr lang="en-GB" sz="3900" b="1" dirty="0">
                <a:solidFill>
                  <a:schemeClr val="accent2"/>
                </a:solidFill>
                <a:latin typeface="+mn-lt"/>
              </a:rPr>
              <a:t>Look at </a:t>
            </a:r>
            <a:r>
              <a:rPr lang="en-GB" sz="3900" b="1" u="sng" dirty="0">
                <a:solidFill>
                  <a:schemeClr val="accent2"/>
                </a:solidFill>
                <a:latin typeface="+mn-lt"/>
              </a:rPr>
              <a:t>u</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05850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put</a:t>
            </a:r>
          </a:p>
          <a:p>
            <a:pPr algn="l"/>
            <a:r>
              <a:rPr lang="en-GB" sz="4800" dirty="0"/>
              <a:t>push</a:t>
            </a:r>
          </a:p>
          <a:p>
            <a:pPr algn="l"/>
            <a:r>
              <a:rPr lang="en-GB" sz="4800" dirty="0"/>
              <a:t>pull</a:t>
            </a:r>
          </a:p>
          <a:p>
            <a:pPr algn="l"/>
            <a:r>
              <a:rPr lang="en-GB" sz="4800" dirty="0"/>
              <a:t>full</a:t>
            </a:r>
          </a:p>
        </p:txBody>
      </p:sp>
      <p:pic>
        <p:nvPicPr>
          <p:cNvPr id="7" name="Picture 6">
            <a:extLst>
              <a:ext uri="{FF2B5EF4-FFF2-40B4-BE49-F238E27FC236}">
                <a16:creationId xmlns:a16="http://schemas.microsoft.com/office/drawing/2014/main" id="{337203E6-F5C4-4788-96F9-932F27E658FA}"/>
              </a:ext>
            </a:extLst>
          </p:cNvPr>
          <p:cNvPicPr>
            <a:picLocks noChangeAspect="1"/>
          </p:cNvPicPr>
          <p:nvPr/>
        </p:nvPicPr>
        <p:blipFill>
          <a:blip r:embed="rId4"/>
          <a:stretch>
            <a:fillRect/>
          </a:stretch>
        </p:blipFill>
        <p:spPr>
          <a:xfrm>
            <a:off x="6449565" y="1963369"/>
            <a:ext cx="2645669" cy="2962662"/>
          </a:xfrm>
          <a:prstGeom prst="rect">
            <a:avLst/>
          </a:prstGeom>
        </p:spPr>
      </p:pic>
      <p:sp>
        <p:nvSpPr>
          <p:cNvPr id="8" name="TextBox 7">
            <a:extLst>
              <a:ext uri="{FF2B5EF4-FFF2-40B4-BE49-F238E27FC236}">
                <a16:creationId xmlns:a16="http://schemas.microsoft.com/office/drawing/2014/main" id="{4D07F33D-BACD-40E6-ACA5-D5D0CD1D71FE}"/>
              </a:ext>
            </a:extLst>
          </p:cNvPr>
          <p:cNvSpPr txBox="1"/>
          <p:nvPr/>
        </p:nvSpPr>
        <p:spPr>
          <a:xfrm>
            <a:off x="7037903" y="2121261"/>
            <a:ext cx="734496" cy="1323439"/>
          </a:xfrm>
          <a:prstGeom prst="rect">
            <a:avLst/>
          </a:prstGeom>
          <a:noFill/>
        </p:spPr>
        <p:txBody>
          <a:bodyPr wrap="none" rtlCol="0">
            <a:spAutoFit/>
          </a:bodyPr>
          <a:lstStyle/>
          <a:p>
            <a:r>
              <a:rPr lang="en-GB" sz="8000" b="1" dirty="0"/>
              <a:t>u</a:t>
            </a:r>
          </a:p>
        </p:txBody>
      </p:sp>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put</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put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to cause to be in a place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Put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your pencil down.</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u</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u</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in</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Image result for pencil">
            <a:extLst>
              <a:ext uri="{FF2B5EF4-FFF2-40B4-BE49-F238E27FC236}">
                <a16:creationId xmlns:a16="http://schemas.microsoft.com/office/drawing/2014/main" id="{C0993031-3827-42D7-91A6-49AD4890F6AE}"/>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12922" y="2672499"/>
            <a:ext cx="1366838" cy="1750578"/>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push</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push</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apply force to make something move.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ush</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snowball</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u</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sh</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a:t>
            </a:r>
            <a:endParaRPr lang="en-GB" altLang="en-US" sz="3500"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D2EFC796-0304-491B-9313-0F6AFE9FDE9A}"/>
              </a:ext>
            </a:extLst>
          </p:cNvPr>
          <p:cNvPicPr>
            <a:picLocks noChangeAspect="1"/>
          </p:cNvPicPr>
          <p:nvPr/>
        </p:nvPicPr>
        <p:blipFill>
          <a:blip r:embed="rId4"/>
          <a:stretch>
            <a:fillRect/>
          </a:stretch>
        </p:blipFill>
        <p:spPr>
          <a:xfrm>
            <a:off x="8046717" y="2981958"/>
            <a:ext cx="2621283" cy="1965962"/>
          </a:xfrm>
          <a:prstGeom prst="rect">
            <a:avLst/>
          </a:prstGeom>
        </p:spPr>
      </p:pic>
    </p:spTree>
    <p:extLst>
      <p:ext uri="{BB962C8B-B14F-4D97-AF65-F5344CB8AC3E}">
        <p14:creationId xmlns:p14="http://schemas.microsoft.com/office/powerpoint/2010/main" val="107552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pull</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pull</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apply a force that </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3500" dirty="0">
                <a:latin typeface="Calibri" panose="020F0502020204030204" pitchFamily="34" charset="0"/>
                <a:ea typeface="Calibri" panose="020F0502020204030204" pitchFamily="34" charset="0"/>
                <a:cs typeface="Times New Roman" panose="02020603050405020304" pitchFamily="18" charset="0"/>
              </a:rPr>
              <a:t>draws it closer.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Pull</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the rope.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u</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ll</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u</a:t>
            </a:r>
            <a:r>
              <a:rPr lang="en-GB" altLang="en-US" sz="3500" dirty="0">
                <a:latin typeface="Calibri" panose="020F0502020204030204" pitchFamily="34" charset="0"/>
                <a:ea typeface="Calibri" panose="020F0502020204030204" pitchFamily="34" charset="0"/>
                <a:cs typeface="Times New Roman" panose="02020603050405020304" pitchFamily="18" charset="0"/>
              </a:rPr>
              <a:t> in</a:t>
            </a:r>
            <a:endPar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See the source image">
            <a:extLst>
              <a:ext uri="{FF2B5EF4-FFF2-40B4-BE49-F238E27FC236}">
                <a16:creationId xmlns:a16="http://schemas.microsoft.com/office/drawing/2014/main" id="{21979497-6531-49B9-83D8-DD215590A85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170862" y="2880662"/>
            <a:ext cx="3817938" cy="1874218"/>
          </a:xfrm>
          <a:prstGeom prst="rect">
            <a:avLst/>
          </a:prstGeom>
          <a:noFill/>
          <a:ln>
            <a:noFill/>
          </a:ln>
        </p:spPr>
      </p:pic>
    </p:spTree>
    <p:extLst>
      <p:ext uri="{BB962C8B-B14F-4D97-AF65-F5344CB8AC3E}">
        <p14:creationId xmlns:p14="http://schemas.microsoft.com/office/powerpoint/2010/main" val="455800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full</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full</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containing as much as possible.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The bucket is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full</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u</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ll</a:t>
            </a:r>
            <a:r>
              <a:rPr kumimoji="0" lang="en-GB" altLang="en-US" sz="3500"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of </a:t>
            </a:r>
            <a:r>
              <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u</a:t>
            </a:r>
            <a:endParaRPr lang="en-GB" altLang="en-US" sz="3500" b="1"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id="{D82DA9ED-2ED5-4794-9A48-B546FAC5CBA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814560" y="1769446"/>
            <a:ext cx="1681652" cy="2843194"/>
          </a:xfrm>
          <a:prstGeom prst="rect">
            <a:avLst/>
          </a:prstGeom>
          <a:noFill/>
          <a:ln>
            <a:noFill/>
          </a:ln>
        </p:spPr>
      </p:pic>
    </p:spTree>
    <p:extLst>
      <p:ext uri="{BB962C8B-B14F-4D97-AF65-F5344CB8AC3E}">
        <p14:creationId xmlns:p14="http://schemas.microsoft.com/office/powerpoint/2010/main" val="5822868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5085</TotalTime>
  <Words>377</Words>
  <Application>Microsoft Office PowerPoint</Application>
  <PresentationFormat>Widescreen</PresentationFormat>
  <Paragraphs>48</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Times New Roman</vt:lpstr>
      <vt:lpstr>Wingdings</vt:lpstr>
      <vt:lpstr>Office Theme</vt:lpstr>
      <vt:lpstr>KS1 Common Exception Words Family 7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98</cp:revision>
  <dcterms:created xsi:type="dcterms:W3CDTF">2017-03-29T13:14:03Z</dcterms:created>
  <dcterms:modified xsi:type="dcterms:W3CDTF">2018-11-26T21:41:07Z</dcterms:modified>
</cp:coreProperties>
</file>